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2" r:id="rId6"/>
    <p:sldId id="263" r:id="rId7"/>
    <p:sldId id="260" r:id="rId8"/>
    <p:sldId id="264" r:id="rId9"/>
    <p:sldId id="261" r:id="rId1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975A80-7045-47C3-A02C-95ABF12CD027}" v="629" dt="2024-07-05T15:52:23.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gita Deka" userId="27e95aecb107f1d4" providerId="Windows Live" clId="Web-{0C975A80-7045-47C3-A02C-95ABF12CD027}"/>
    <pc:docChg chg="addSld delSld modSld sldOrd addMainMaster delMainMaster">
      <pc:chgData name="Sangita Deka" userId="27e95aecb107f1d4" providerId="Windows Live" clId="Web-{0C975A80-7045-47C3-A02C-95ABF12CD027}" dt="2024-07-05T15:52:23.808" v="674"/>
      <pc:docMkLst>
        <pc:docMk/>
      </pc:docMkLst>
      <pc:sldChg chg="addSp delSp modSp mod modTransition setBg modClrScheme setClrOvrMap delDesignElem chgLayout">
        <pc:chgData name="Sangita Deka" userId="27e95aecb107f1d4" providerId="Windows Live" clId="Web-{0C975A80-7045-47C3-A02C-95ABF12CD027}" dt="2024-07-05T15:51:20.290" v="666"/>
        <pc:sldMkLst>
          <pc:docMk/>
          <pc:sldMk cId="109857222" sldId="256"/>
        </pc:sldMkLst>
        <pc:spChg chg="mod ord">
          <ac:chgData name="Sangita Deka" userId="27e95aecb107f1d4" providerId="Windows Live" clId="Web-{0C975A80-7045-47C3-A02C-95ABF12CD027}" dt="2024-07-05T15:47:08.329" v="653" actId="20577"/>
          <ac:spMkLst>
            <pc:docMk/>
            <pc:sldMk cId="109857222" sldId="256"/>
            <ac:spMk id="2" creationId="{00000000-0000-0000-0000-000000000000}"/>
          </ac:spMkLst>
        </pc:spChg>
        <pc:spChg chg="mod ord">
          <ac:chgData name="Sangita Deka" userId="27e95aecb107f1d4" providerId="Windows Live" clId="Web-{0C975A80-7045-47C3-A02C-95ABF12CD027}" dt="2024-07-05T10:11:56.494" v="367" actId="20577"/>
          <ac:spMkLst>
            <pc:docMk/>
            <pc:sldMk cId="109857222" sldId="256"/>
            <ac:spMk id="3" creationId="{00000000-0000-0000-0000-000000000000}"/>
          </ac:spMkLst>
        </pc:spChg>
        <pc:spChg chg="add del">
          <ac:chgData name="Sangita Deka" userId="27e95aecb107f1d4" providerId="Windows Live" clId="Web-{0C975A80-7045-47C3-A02C-95ABF12CD027}" dt="2024-07-05T07:59:03.474" v="2"/>
          <ac:spMkLst>
            <pc:docMk/>
            <pc:sldMk cId="109857222" sldId="256"/>
            <ac:spMk id="8" creationId="{577D6B2E-37A3-429E-A37C-F30ED6487282}"/>
          </ac:spMkLst>
        </pc:spChg>
        <pc:spChg chg="add del">
          <ac:chgData name="Sangita Deka" userId="27e95aecb107f1d4" providerId="Windows Live" clId="Web-{0C975A80-7045-47C3-A02C-95ABF12CD027}" dt="2024-07-05T07:59:03.474" v="2"/>
          <ac:spMkLst>
            <pc:docMk/>
            <pc:sldMk cId="109857222" sldId="256"/>
            <ac:spMk id="10" creationId="{5CEAD642-85CF-4750-8432-7C80C901F001}"/>
          </ac:spMkLst>
        </pc:spChg>
        <pc:spChg chg="add del">
          <ac:chgData name="Sangita Deka" userId="27e95aecb107f1d4" providerId="Windows Live" clId="Web-{0C975A80-7045-47C3-A02C-95ABF12CD027}" dt="2024-07-05T07:59:03.474" v="2"/>
          <ac:spMkLst>
            <pc:docMk/>
            <pc:sldMk cId="109857222" sldId="256"/>
            <ac:spMk id="12" creationId="{FA33EEAE-15D5-4119-8C1E-89D943F911EF}"/>
          </ac:spMkLst>
        </pc:spChg>
        <pc:spChg chg="add del">
          <ac:chgData name="Sangita Deka" userId="27e95aecb107f1d4" providerId="Windows Live" clId="Web-{0C975A80-7045-47C3-A02C-95ABF12CD027}" dt="2024-07-05T07:59:03.474" v="2"/>
          <ac:spMkLst>
            <pc:docMk/>
            <pc:sldMk cId="109857222" sldId="256"/>
            <ac:spMk id="14" creationId="{730D8B3B-9B80-4025-B934-26DC7D7CD231}"/>
          </ac:spMkLst>
        </pc:spChg>
        <pc:spChg chg="add del">
          <ac:chgData name="Sangita Deka" userId="27e95aecb107f1d4" providerId="Windows Live" clId="Web-{0C975A80-7045-47C3-A02C-95ABF12CD027}" dt="2024-07-05T07:59:03.474" v="2"/>
          <ac:spMkLst>
            <pc:docMk/>
            <pc:sldMk cId="109857222" sldId="256"/>
            <ac:spMk id="16" creationId="{1064D5D5-227B-4F66-9AEA-46F570E793BD}"/>
          </ac:spMkLst>
        </pc:spChg>
        <pc:spChg chg="add del">
          <ac:chgData name="Sangita Deka" userId="27e95aecb107f1d4" providerId="Windows Live" clId="Web-{0C975A80-7045-47C3-A02C-95ABF12CD027}" dt="2024-07-05T07:59:03.474" v="2"/>
          <ac:spMkLst>
            <pc:docMk/>
            <pc:sldMk cId="109857222" sldId="256"/>
            <ac:spMk id="18" creationId="{646B67A4-D328-4747-A82B-65E84FA46368}"/>
          </ac:spMkLst>
        </pc:spChg>
        <pc:spChg chg="add del">
          <ac:chgData name="Sangita Deka" userId="27e95aecb107f1d4" providerId="Windows Live" clId="Web-{0C975A80-7045-47C3-A02C-95ABF12CD027}" dt="2024-07-05T07:59:03.474" v="2"/>
          <ac:spMkLst>
            <pc:docMk/>
            <pc:sldMk cId="109857222" sldId="256"/>
            <ac:spMk id="20" creationId="{B5A1B09C-1565-46F8-B70F-621C5EB48A09}"/>
          </ac:spMkLst>
        </pc:spChg>
        <pc:spChg chg="add del">
          <ac:chgData name="Sangita Deka" userId="27e95aecb107f1d4" providerId="Windows Live" clId="Web-{0C975A80-7045-47C3-A02C-95ABF12CD027}" dt="2024-07-05T07:59:03.474" v="2"/>
          <ac:spMkLst>
            <pc:docMk/>
            <pc:sldMk cId="109857222" sldId="256"/>
            <ac:spMk id="22" creationId="{8C516CC8-80AC-446C-A56E-9F54B7210402}"/>
          </ac:spMkLst>
        </pc:spChg>
        <pc:spChg chg="add del">
          <ac:chgData name="Sangita Deka" userId="27e95aecb107f1d4" providerId="Windows Live" clId="Web-{0C975A80-7045-47C3-A02C-95ABF12CD027}" dt="2024-07-05T07:59:42.600" v="6"/>
          <ac:spMkLst>
            <pc:docMk/>
            <pc:sldMk cId="109857222" sldId="256"/>
            <ac:spMk id="24" creationId="{C10FB9CA-E7FA-462C-B537-F1224ED1ACF4}"/>
          </ac:spMkLst>
        </pc:spChg>
        <pc:spChg chg="add del">
          <ac:chgData name="Sangita Deka" userId="27e95aecb107f1d4" providerId="Windows Live" clId="Web-{0C975A80-7045-47C3-A02C-95ABF12CD027}" dt="2024-07-05T07:59:42.600" v="6"/>
          <ac:spMkLst>
            <pc:docMk/>
            <pc:sldMk cId="109857222" sldId="256"/>
            <ac:spMk id="26" creationId="{D8469AE7-A75B-4F37-850B-EF5974ABED2C}"/>
          </ac:spMkLst>
        </pc:spChg>
        <pc:spChg chg="add del">
          <ac:chgData name="Sangita Deka" userId="27e95aecb107f1d4" providerId="Windows Live" clId="Web-{0C975A80-7045-47C3-A02C-95ABF12CD027}" dt="2024-07-05T07:59:09.693" v="4"/>
          <ac:spMkLst>
            <pc:docMk/>
            <pc:sldMk cId="109857222" sldId="256"/>
            <ac:spMk id="28" creationId="{5A292AEA-2528-46C0-B426-95822B6141FB}"/>
          </ac:spMkLst>
        </pc:spChg>
        <pc:spChg chg="add del">
          <ac:chgData name="Sangita Deka" userId="27e95aecb107f1d4" providerId="Windows Live" clId="Web-{0C975A80-7045-47C3-A02C-95ABF12CD027}" dt="2024-07-05T08:08:42.526" v="72"/>
          <ac:spMkLst>
            <pc:docMk/>
            <pc:sldMk cId="109857222" sldId="256"/>
            <ac:spMk id="30" creationId="{B6C541AE-9B02-44C0-B8C6-B2DEA7ED3813}"/>
          </ac:spMkLst>
        </pc:spChg>
        <pc:spChg chg="add del">
          <ac:chgData name="Sangita Deka" userId="27e95aecb107f1d4" providerId="Windows Live" clId="Web-{0C975A80-7045-47C3-A02C-95ABF12CD027}" dt="2024-07-05T07:59:09.693" v="4"/>
          <ac:spMkLst>
            <pc:docMk/>
            <pc:sldMk cId="109857222" sldId="256"/>
            <ac:spMk id="34" creationId="{D8B7B198-E4DF-43CD-AD8C-199884323745}"/>
          </ac:spMkLst>
        </pc:spChg>
        <pc:spChg chg="add del">
          <ac:chgData name="Sangita Deka" userId="27e95aecb107f1d4" providerId="Windows Live" clId="Web-{0C975A80-7045-47C3-A02C-95ABF12CD027}" dt="2024-07-05T07:59:09.693" v="4"/>
          <ac:spMkLst>
            <pc:docMk/>
            <pc:sldMk cId="109857222" sldId="256"/>
            <ac:spMk id="35" creationId="{2BE67753-EA0E-4819-8D22-0B6600CF7231}"/>
          </ac:spMkLst>
        </pc:spChg>
        <pc:spChg chg="add del">
          <ac:chgData name="Sangita Deka" userId="27e95aecb107f1d4" providerId="Windows Live" clId="Web-{0C975A80-7045-47C3-A02C-95ABF12CD027}" dt="2024-07-05T07:59:42.600" v="6"/>
          <ac:spMkLst>
            <pc:docMk/>
            <pc:sldMk cId="109857222" sldId="256"/>
            <ac:spMk id="198" creationId="{3677BAFB-3BD3-41BB-9107-FAE224AE21C4}"/>
          </ac:spMkLst>
        </pc:spChg>
        <pc:spChg chg="add del">
          <ac:chgData name="Sangita Deka" userId="27e95aecb107f1d4" providerId="Windows Live" clId="Web-{0C975A80-7045-47C3-A02C-95ABF12CD027}" dt="2024-07-05T07:59:42.600" v="6"/>
          <ac:spMkLst>
            <pc:docMk/>
            <pc:sldMk cId="109857222" sldId="256"/>
            <ac:spMk id="199" creationId="{E6823A9B-C188-42D4-847C-3AD928DB145C}"/>
          </ac:spMkLst>
        </pc:spChg>
        <pc:spChg chg="add del">
          <ac:chgData name="Sangita Deka" userId="27e95aecb107f1d4" providerId="Windows Live" clId="Web-{0C975A80-7045-47C3-A02C-95ABF12CD027}" dt="2024-07-05T07:59:42.600" v="6"/>
          <ac:spMkLst>
            <pc:docMk/>
            <pc:sldMk cId="109857222" sldId="256"/>
            <ac:spMk id="200" creationId="{34B557F3-1A0C-4749-A6DB-EAC082DF390B}"/>
          </ac:spMkLst>
        </pc:spChg>
        <pc:spChg chg="add del">
          <ac:chgData name="Sangita Deka" userId="27e95aecb107f1d4" providerId="Windows Live" clId="Web-{0C975A80-7045-47C3-A02C-95ABF12CD027}" dt="2024-07-05T07:59:42.600" v="6"/>
          <ac:spMkLst>
            <pc:docMk/>
            <pc:sldMk cId="109857222" sldId="256"/>
            <ac:spMk id="201" creationId="{55D55AA6-3751-494F-868A-DCEDC5CE82BF}"/>
          </ac:spMkLst>
        </pc:spChg>
        <pc:spChg chg="add del">
          <ac:chgData name="Sangita Deka" userId="27e95aecb107f1d4" providerId="Windows Live" clId="Web-{0C975A80-7045-47C3-A02C-95ABF12CD027}" dt="2024-07-05T07:59:42.600" v="6"/>
          <ac:spMkLst>
            <pc:docMk/>
            <pc:sldMk cId="109857222" sldId="256"/>
            <ac:spMk id="202" creationId="{4D4C00DC-4DC6-4CD2-9E31-F17E6CEBC5A6}"/>
          </ac:spMkLst>
        </pc:spChg>
        <pc:spChg chg="add del">
          <ac:chgData name="Sangita Deka" userId="27e95aecb107f1d4" providerId="Windows Live" clId="Web-{0C975A80-7045-47C3-A02C-95ABF12CD027}" dt="2024-07-05T07:59:42.600" v="6"/>
          <ac:spMkLst>
            <pc:docMk/>
            <pc:sldMk cId="109857222" sldId="256"/>
            <ac:spMk id="203" creationId="{D82AB1B2-7970-42CF-8BF5-567C69E9FFFB}"/>
          </ac:spMkLst>
        </pc:spChg>
        <pc:spChg chg="add del">
          <ac:chgData name="Sangita Deka" userId="27e95aecb107f1d4" providerId="Windows Live" clId="Web-{0C975A80-7045-47C3-A02C-95ABF12CD027}" dt="2024-07-05T08:08:42.526" v="72"/>
          <ac:spMkLst>
            <pc:docMk/>
            <pc:sldMk cId="109857222" sldId="256"/>
            <ac:spMk id="212" creationId="{3A397E3E-B90C-4D82-BAAA-36F7AC6A4565}"/>
          </ac:spMkLst>
        </pc:spChg>
        <pc:spChg chg="add del">
          <ac:chgData name="Sangita Deka" userId="27e95aecb107f1d4" providerId="Windows Live" clId="Web-{0C975A80-7045-47C3-A02C-95ABF12CD027}" dt="2024-07-05T08:08:42.526" v="72"/>
          <ac:spMkLst>
            <pc:docMk/>
            <pc:sldMk cId="109857222" sldId="256"/>
            <ac:spMk id="213" creationId="{E16C8D8F-10E9-4498-ABDB-0F923F8B6837}"/>
          </ac:spMkLst>
        </pc:spChg>
        <pc:spChg chg="add del">
          <ac:chgData name="Sangita Deka" userId="27e95aecb107f1d4" providerId="Windows Live" clId="Web-{0C975A80-7045-47C3-A02C-95ABF12CD027}" dt="2024-07-05T08:08:42.526" v="72"/>
          <ac:spMkLst>
            <pc:docMk/>
            <pc:sldMk cId="109857222" sldId="256"/>
            <ac:spMk id="214" creationId="{1E5A83E3-8A11-4492-BB6E-F5F2240316FB}"/>
          </ac:spMkLst>
        </pc:spChg>
        <pc:spChg chg="add del">
          <ac:chgData name="Sangita Deka" userId="27e95aecb107f1d4" providerId="Windows Live" clId="Web-{0C975A80-7045-47C3-A02C-95ABF12CD027}" dt="2024-07-05T08:08:42.526" v="72"/>
          <ac:spMkLst>
            <pc:docMk/>
            <pc:sldMk cId="109857222" sldId="256"/>
            <ac:spMk id="215" creationId="{8CF5E676-CA04-4CED-9F1E-5026ED66E66D}"/>
          </ac:spMkLst>
        </pc:spChg>
        <pc:spChg chg="add del">
          <ac:chgData name="Sangita Deka" userId="27e95aecb107f1d4" providerId="Windows Live" clId="Web-{0C975A80-7045-47C3-A02C-95ABF12CD027}" dt="2024-07-05T08:08:42.526" v="72"/>
          <ac:spMkLst>
            <pc:docMk/>
            <pc:sldMk cId="109857222" sldId="256"/>
            <ac:spMk id="216" creationId="{6BA9E676-A8FC-4C2F-8D78-C13ED8ABDBA8}"/>
          </ac:spMkLst>
        </pc:spChg>
        <pc:spChg chg="add del">
          <ac:chgData name="Sangita Deka" userId="27e95aecb107f1d4" providerId="Windows Live" clId="Web-{0C975A80-7045-47C3-A02C-95ABF12CD027}" dt="2024-07-05T08:08:42.526" v="72"/>
          <ac:spMkLst>
            <pc:docMk/>
            <pc:sldMk cId="109857222" sldId="256"/>
            <ac:spMk id="217" creationId="{A2B5CBEA-F125-49B6-8335-227C325B112B}"/>
          </ac:spMkLst>
        </pc:spChg>
        <pc:spChg chg="add del">
          <ac:chgData name="Sangita Deka" userId="27e95aecb107f1d4" providerId="Windows Live" clId="Web-{0C975A80-7045-47C3-A02C-95ABF12CD027}" dt="2024-07-05T08:08:42.526" v="72"/>
          <ac:spMkLst>
            <pc:docMk/>
            <pc:sldMk cId="109857222" sldId="256"/>
            <ac:spMk id="218" creationId="{EECD79B5-5FC5-495F-BFD6-346C16E787A7}"/>
          </ac:spMkLst>
        </pc:spChg>
        <pc:spChg chg="add del">
          <ac:chgData name="Sangita Deka" userId="27e95aecb107f1d4" providerId="Windows Live" clId="Web-{0C975A80-7045-47C3-A02C-95ABF12CD027}" dt="2024-07-05T08:08:42.526" v="72"/>
          <ac:spMkLst>
            <pc:docMk/>
            <pc:sldMk cId="109857222" sldId="256"/>
            <ac:spMk id="219" creationId="{2C1D3151-5F97-4860-B56C-C98BD62CC255}"/>
          </ac:spMkLst>
        </pc:spChg>
        <pc:spChg chg="add del">
          <ac:chgData name="Sangita Deka" userId="27e95aecb107f1d4" providerId="Windows Live" clId="Web-{0C975A80-7045-47C3-A02C-95ABF12CD027}" dt="2024-07-05T08:08:42.526" v="72"/>
          <ac:spMkLst>
            <pc:docMk/>
            <pc:sldMk cId="109857222" sldId="256"/>
            <ac:spMk id="220" creationId="{32D9D048-3063-435A-8C23-26C1907E9619}"/>
          </ac:spMkLst>
        </pc:spChg>
        <pc:spChg chg="add del">
          <ac:chgData name="Sangita Deka" userId="27e95aecb107f1d4" providerId="Windows Live" clId="Web-{0C975A80-7045-47C3-A02C-95ABF12CD027}" dt="2024-07-05T08:08:42.526" v="72"/>
          <ac:spMkLst>
            <pc:docMk/>
            <pc:sldMk cId="109857222" sldId="256"/>
            <ac:spMk id="221" creationId="{8DE96824-E506-4448-8704-5EC7BF7BC51B}"/>
          </ac:spMkLst>
        </pc:spChg>
        <pc:spChg chg="add del">
          <ac:chgData name="Sangita Deka" userId="27e95aecb107f1d4" providerId="Windows Live" clId="Web-{0C975A80-7045-47C3-A02C-95ABF12CD027}" dt="2024-07-05T08:08:42.526" v="72"/>
          <ac:spMkLst>
            <pc:docMk/>
            <pc:sldMk cId="109857222" sldId="256"/>
            <ac:spMk id="222" creationId="{4D1A5E71-B6B6-486A-8CDC-C7ABD9B903F6}"/>
          </ac:spMkLst>
        </pc:spChg>
        <pc:spChg chg="add del">
          <ac:chgData name="Sangita Deka" userId="27e95aecb107f1d4" providerId="Windows Live" clId="Web-{0C975A80-7045-47C3-A02C-95ABF12CD027}" dt="2024-07-05T08:08:42.510" v="71"/>
          <ac:spMkLst>
            <pc:docMk/>
            <pc:sldMk cId="109857222" sldId="256"/>
            <ac:spMk id="224" creationId="{8B646C36-EEEC-4D52-8E8E-206F4CD8A3DA}"/>
          </ac:spMkLst>
        </pc:spChg>
        <pc:spChg chg="add del">
          <ac:chgData name="Sangita Deka" userId="27e95aecb107f1d4" providerId="Windows Live" clId="Web-{0C975A80-7045-47C3-A02C-95ABF12CD027}" dt="2024-07-05T08:07:52.180" v="61"/>
          <ac:spMkLst>
            <pc:docMk/>
            <pc:sldMk cId="109857222" sldId="256"/>
            <ac:spMk id="227" creationId="{51F77B6A-7F53-4B28-B73D-C8CC899AB221}"/>
          </ac:spMkLst>
        </pc:spChg>
        <pc:spChg chg="add del">
          <ac:chgData name="Sangita Deka" userId="27e95aecb107f1d4" providerId="Windows Live" clId="Web-{0C975A80-7045-47C3-A02C-95ABF12CD027}" dt="2024-07-05T08:08:42.510" v="71"/>
          <ac:spMkLst>
            <pc:docMk/>
            <pc:sldMk cId="109857222" sldId="256"/>
            <ac:spMk id="228" creationId="{8258443E-B333-44F4-8D49-1EAB1C1A4613}"/>
          </ac:spMkLst>
        </pc:spChg>
        <pc:spChg chg="add del">
          <ac:chgData name="Sangita Deka" userId="27e95aecb107f1d4" providerId="Windows Live" clId="Web-{0C975A80-7045-47C3-A02C-95ABF12CD027}" dt="2024-07-05T08:07:52.180" v="61"/>
          <ac:spMkLst>
            <pc:docMk/>
            <pc:sldMk cId="109857222" sldId="256"/>
            <ac:spMk id="233" creationId="{F6E412EF-CF39-4C25-85B0-DB30B1B0A8C4}"/>
          </ac:spMkLst>
        </pc:spChg>
        <pc:spChg chg="add del">
          <ac:chgData name="Sangita Deka" userId="27e95aecb107f1d4" providerId="Windows Live" clId="Web-{0C975A80-7045-47C3-A02C-95ABF12CD027}" dt="2024-07-05T08:07:52.180" v="61"/>
          <ac:spMkLst>
            <pc:docMk/>
            <pc:sldMk cId="109857222" sldId="256"/>
            <ac:spMk id="235" creationId="{E8DA6235-17F2-4C9E-88C6-C5D38D8D3C03}"/>
          </ac:spMkLst>
        </pc:spChg>
        <pc:spChg chg="add del">
          <ac:chgData name="Sangita Deka" userId="27e95aecb107f1d4" providerId="Windows Live" clId="Web-{0C975A80-7045-47C3-A02C-95ABF12CD027}" dt="2024-07-05T08:07:52.180" v="61"/>
          <ac:spMkLst>
            <pc:docMk/>
            <pc:sldMk cId="109857222" sldId="256"/>
            <ac:spMk id="237" creationId="{B55DEF71-1741-4489-8E77-46FC5BAA66E2}"/>
          </ac:spMkLst>
        </pc:spChg>
        <pc:spChg chg="add del">
          <ac:chgData name="Sangita Deka" userId="27e95aecb107f1d4" providerId="Windows Live" clId="Web-{0C975A80-7045-47C3-A02C-95ABF12CD027}" dt="2024-07-05T08:07:52.180" v="61"/>
          <ac:spMkLst>
            <pc:docMk/>
            <pc:sldMk cId="109857222" sldId="256"/>
            <ac:spMk id="239" creationId="{82347B6D-A7CC-48EB-861F-917D0D61E3EA}"/>
          </ac:spMkLst>
        </pc:spChg>
        <pc:spChg chg="add del">
          <ac:chgData name="Sangita Deka" userId="27e95aecb107f1d4" providerId="Windows Live" clId="Web-{0C975A80-7045-47C3-A02C-95ABF12CD027}" dt="2024-07-05T08:07:52.180" v="61"/>
          <ac:spMkLst>
            <pc:docMk/>
            <pc:sldMk cId="109857222" sldId="256"/>
            <ac:spMk id="241" creationId="{A7A0A46D-CC9B-4E32-870A-7BC2DF940144}"/>
          </ac:spMkLst>
        </pc:spChg>
        <pc:spChg chg="add del">
          <ac:chgData name="Sangita Deka" userId="27e95aecb107f1d4" providerId="Windows Live" clId="Web-{0C975A80-7045-47C3-A02C-95ABF12CD027}" dt="2024-07-05T08:08:42.510" v="71"/>
          <ac:spMkLst>
            <pc:docMk/>
            <pc:sldMk cId="109857222" sldId="256"/>
            <ac:spMk id="242" creationId="{4FB204DF-284E-45F6-A017-79A4DF57BCCB}"/>
          </ac:spMkLst>
        </pc:spChg>
        <pc:spChg chg="add del">
          <ac:chgData name="Sangita Deka" userId="27e95aecb107f1d4" providerId="Windows Live" clId="Web-{0C975A80-7045-47C3-A02C-95ABF12CD027}" dt="2024-07-05T08:07:52.180" v="61"/>
          <ac:spMkLst>
            <pc:docMk/>
            <pc:sldMk cId="109857222" sldId="256"/>
            <ac:spMk id="243" creationId="{9178722E-1BD0-427E-BAAE-4F206DAB5818}"/>
          </ac:spMkLst>
        </pc:spChg>
        <pc:spChg chg="add del">
          <ac:chgData name="Sangita Deka" userId="27e95aecb107f1d4" providerId="Windows Live" clId="Web-{0C975A80-7045-47C3-A02C-95ABF12CD027}" dt="2024-07-05T08:08:42.510" v="71"/>
          <ac:spMkLst>
            <pc:docMk/>
            <pc:sldMk cId="109857222" sldId="256"/>
            <ac:spMk id="244" creationId="{EB8560A9-B281-46EB-A304-1E4A5A00D6A9}"/>
          </ac:spMkLst>
        </pc:spChg>
        <pc:spChg chg="add del">
          <ac:chgData name="Sangita Deka" userId="27e95aecb107f1d4" providerId="Windows Live" clId="Web-{0C975A80-7045-47C3-A02C-95ABF12CD027}" dt="2024-07-05T08:07:52.180" v="61"/>
          <ac:spMkLst>
            <pc:docMk/>
            <pc:sldMk cId="109857222" sldId="256"/>
            <ac:spMk id="245" creationId="{A753B935-E3DD-466D-BFAC-68E0BE02D092}"/>
          </ac:spMkLst>
        </pc:spChg>
        <pc:spChg chg="add del">
          <ac:chgData name="Sangita Deka" userId="27e95aecb107f1d4" providerId="Windows Live" clId="Web-{0C975A80-7045-47C3-A02C-95ABF12CD027}" dt="2024-07-05T08:08:42.510" v="71"/>
          <ac:spMkLst>
            <pc:docMk/>
            <pc:sldMk cId="109857222" sldId="256"/>
            <ac:spMk id="246" creationId="{4D1A5E71-B6B6-486A-8CDC-C7ABD9B903F6}"/>
          </ac:spMkLst>
        </pc:spChg>
        <pc:spChg chg="add del">
          <ac:chgData name="Sangita Deka" userId="27e95aecb107f1d4" providerId="Windows Live" clId="Web-{0C975A80-7045-47C3-A02C-95ABF12CD027}" dt="2024-07-05T08:07:52.180" v="61"/>
          <ac:spMkLst>
            <pc:docMk/>
            <pc:sldMk cId="109857222" sldId="256"/>
            <ac:spMk id="247" creationId="{FB034F26-4148-4B59-B493-14D7A9A8BAA9}"/>
          </ac:spMkLst>
        </pc:spChg>
        <pc:spChg chg="add del">
          <ac:chgData name="Sangita Deka" userId="27e95aecb107f1d4" providerId="Windows Live" clId="Web-{0C975A80-7045-47C3-A02C-95ABF12CD027}" dt="2024-07-05T08:08:42.510" v="71"/>
          <ac:spMkLst>
            <pc:docMk/>
            <pc:sldMk cId="109857222" sldId="256"/>
            <ac:spMk id="248" creationId="{667882DD-56E8-460E-99D5-86E71982D5AB}"/>
          </ac:spMkLst>
        </pc:spChg>
        <pc:spChg chg="add del">
          <ac:chgData name="Sangita Deka" userId="27e95aecb107f1d4" providerId="Windows Live" clId="Web-{0C975A80-7045-47C3-A02C-95ABF12CD027}" dt="2024-07-05T08:09:17.387" v="78"/>
          <ac:spMkLst>
            <pc:docMk/>
            <pc:sldMk cId="109857222" sldId="256"/>
            <ac:spMk id="252" creationId="{0671A8AE-40A1-4631-A6B8-581AFF065482}"/>
          </ac:spMkLst>
        </pc:spChg>
        <pc:spChg chg="add del">
          <ac:chgData name="Sangita Deka" userId="27e95aecb107f1d4" providerId="Windows Live" clId="Web-{0C975A80-7045-47C3-A02C-95ABF12CD027}" dt="2024-07-05T08:09:17.387" v="78"/>
          <ac:spMkLst>
            <pc:docMk/>
            <pc:sldMk cId="109857222" sldId="256"/>
            <ac:spMk id="253" creationId="{AB58EF07-17C2-48CF-ABB0-EEF1F17CB8F0}"/>
          </ac:spMkLst>
        </pc:spChg>
        <pc:spChg chg="add del">
          <ac:chgData name="Sangita Deka" userId="27e95aecb107f1d4" providerId="Windows Live" clId="Web-{0C975A80-7045-47C3-A02C-95ABF12CD027}" dt="2024-07-05T08:08:50.042" v="73"/>
          <ac:spMkLst>
            <pc:docMk/>
            <pc:sldMk cId="109857222" sldId="256"/>
            <ac:spMk id="254" creationId="{AF2F604E-43BE-4DC3-B983-E071523364F8}"/>
          </ac:spMkLst>
        </pc:spChg>
        <pc:spChg chg="add del">
          <ac:chgData name="Sangita Deka" userId="27e95aecb107f1d4" providerId="Windows Live" clId="Web-{0C975A80-7045-47C3-A02C-95ABF12CD027}" dt="2024-07-05T08:09:17.387" v="78"/>
          <ac:spMkLst>
            <pc:docMk/>
            <pc:sldMk cId="109857222" sldId="256"/>
            <ac:spMk id="255" creationId="{08C9B587-E65E-4B52-B37C-ABEBB6E87928}"/>
          </ac:spMkLst>
        </pc:spChg>
        <pc:spChg chg="add del">
          <ac:chgData name="Sangita Deka" userId="27e95aecb107f1d4" providerId="Windows Live" clId="Web-{0C975A80-7045-47C3-A02C-95ABF12CD027}" dt="2024-07-05T08:08:05.462" v="63"/>
          <ac:spMkLst>
            <pc:docMk/>
            <pc:sldMk cId="109857222" sldId="256"/>
            <ac:spMk id="256" creationId="{22A397E7-BF60-45B2-84C7-B074B76C37A7}"/>
          </ac:spMkLst>
        </pc:spChg>
        <pc:spChg chg="add del">
          <ac:chgData name="Sangita Deka" userId="27e95aecb107f1d4" providerId="Windows Live" clId="Web-{0C975A80-7045-47C3-A02C-95ABF12CD027}" dt="2024-07-05T08:08:05.462" v="63"/>
          <ac:spMkLst>
            <pc:docMk/>
            <pc:sldMk cId="109857222" sldId="256"/>
            <ac:spMk id="257" creationId="{890DEF05-784E-4B61-89E4-04C4ECF4E5A0}"/>
          </ac:spMkLst>
        </pc:spChg>
        <pc:spChg chg="add del">
          <ac:chgData name="Sangita Deka" userId="27e95aecb107f1d4" providerId="Windows Live" clId="Web-{0C975A80-7045-47C3-A02C-95ABF12CD027}" dt="2024-07-05T08:09:12.152" v="75"/>
          <ac:spMkLst>
            <pc:docMk/>
            <pc:sldMk cId="109857222" sldId="256"/>
            <ac:spMk id="258" creationId="{22A397E7-BF60-45B2-84C7-B074B76C37A7}"/>
          </ac:spMkLst>
        </pc:spChg>
        <pc:spChg chg="add del">
          <ac:chgData name="Sangita Deka" userId="27e95aecb107f1d4" providerId="Windows Live" clId="Web-{0C975A80-7045-47C3-A02C-95ABF12CD027}" dt="2024-07-05T08:08:14.869" v="65"/>
          <ac:spMkLst>
            <pc:docMk/>
            <pc:sldMk cId="109857222" sldId="256"/>
            <ac:spMk id="259" creationId="{51F77B6A-7F53-4B28-B73D-C8CC899AB221}"/>
          </ac:spMkLst>
        </pc:spChg>
        <pc:spChg chg="add del">
          <ac:chgData name="Sangita Deka" userId="27e95aecb107f1d4" providerId="Windows Live" clId="Web-{0C975A80-7045-47C3-A02C-95ABF12CD027}" dt="2024-07-05T08:09:12.152" v="75"/>
          <ac:spMkLst>
            <pc:docMk/>
            <pc:sldMk cId="109857222" sldId="256"/>
            <ac:spMk id="261" creationId="{890DEF05-784E-4B61-89E4-04C4ECF4E5A0}"/>
          </ac:spMkLst>
        </pc:spChg>
        <pc:spChg chg="add del">
          <ac:chgData name="Sangita Deka" userId="27e95aecb107f1d4" providerId="Windows Live" clId="Web-{0C975A80-7045-47C3-A02C-95ABF12CD027}" dt="2024-07-05T08:08:14.869" v="65"/>
          <ac:spMkLst>
            <pc:docMk/>
            <pc:sldMk cId="109857222" sldId="256"/>
            <ac:spMk id="262" creationId="{F6E412EF-CF39-4C25-85B0-DB30B1B0A8C4}"/>
          </ac:spMkLst>
        </pc:spChg>
        <pc:spChg chg="add del">
          <ac:chgData name="Sangita Deka" userId="27e95aecb107f1d4" providerId="Windows Live" clId="Web-{0C975A80-7045-47C3-A02C-95ABF12CD027}" dt="2024-07-05T08:08:14.869" v="65"/>
          <ac:spMkLst>
            <pc:docMk/>
            <pc:sldMk cId="109857222" sldId="256"/>
            <ac:spMk id="263" creationId="{E8DA6235-17F2-4C9E-88C6-C5D38D8D3C03}"/>
          </ac:spMkLst>
        </pc:spChg>
        <pc:spChg chg="add del">
          <ac:chgData name="Sangita Deka" userId="27e95aecb107f1d4" providerId="Windows Live" clId="Web-{0C975A80-7045-47C3-A02C-95ABF12CD027}" dt="2024-07-05T08:08:14.869" v="65"/>
          <ac:spMkLst>
            <pc:docMk/>
            <pc:sldMk cId="109857222" sldId="256"/>
            <ac:spMk id="264" creationId="{B55DEF71-1741-4489-8E77-46FC5BAA66E2}"/>
          </ac:spMkLst>
        </pc:spChg>
        <pc:spChg chg="add del">
          <ac:chgData name="Sangita Deka" userId="27e95aecb107f1d4" providerId="Windows Live" clId="Web-{0C975A80-7045-47C3-A02C-95ABF12CD027}" dt="2024-07-05T08:08:14.869" v="65"/>
          <ac:spMkLst>
            <pc:docMk/>
            <pc:sldMk cId="109857222" sldId="256"/>
            <ac:spMk id="265" creationId="{82347B6D-A7CC-48EB-861F-917D0D61E3EA}"/>
          </ac:spMkLst>
        </pc:spChg>
        <pc:spChg chg="add del">
          <ac:chgData name="Sangita Deka" userId="27e95aecb107f1d4" providerId="Windows Live" clId="Web-{0C975A80-7045-47C3-A02C-95ABF12CD027}" dt="2024-07-05T08:08:14.869" v="65"/>
          <ac:spMkLst>
            <pc:docMk/>
            <pc:sldMk cId="109857222" sldId="256"/>
            <ac:spMk id="266" creationId="{A7A0A46D-CC9B-4E32-870A-7BC2DF940144}"/>
          </ac:spMkLst>
        </pc:spChg>
        <pc:spChg chg="add del">
          <ac:chgData name="Sangita Deka" userId="27e95aecb107f1d4" providerId="Windows Live" clId="Web-{0C975A80-7045-47C3-A02C-95ABF12CD027}" dt="2024-07-05T08:08:14.869" v="65"/>
          <ac:spMkLst>
            <pc:docMk/>
            <pc:sldMk cId="109857222" sldId="256"/>
            <ac:spMk id="267" creationId="{9178722E-1BD0-427E-BAAE-4F206DAB5818}"/>
          </ac:spMkLst>
        </pc:spChg>
        <pc:spChg chg="add del">
          <ac:chgData name="Sangita Deka" userId="27e95aecb107f1d4" providerId="Windows Live" clId="Web-{0C975A80-7045-47C3-A02C-95ABF12CD027}" dt="2024-07-05T08:08:14.869" v="65"/>
          <ac:spMkLst>
            <pc:docMk/>
            <pc:sldMk cId="109857222" sldId="256"/>
            <ac:spMk id="268" creationId="{A753B935-E3DD-466D-BFAC-68E0BE02D092}"/>
          </ac:spMkLst>
        </pc:spChg>
        <pc:spChg chg="add del">
          <ac:chgData name="Sangita Deka" userId="27e95aecb107f1d4" providerId="Windows Live" clId="Web-{0C975A80-7045-47C3-A02C-95ABF12CD027}" dt="2024-07-05T08:08:14.869" v="65"/>
          <ac:spMkLst>
            <pc:docMk/>
            <pc:sldMk cId="109857222" sldId="256"/>
            <ac:spMk id="269" creationId="{FB034F26-4148-4B59-B493-14D7A9A8BAA9}"/>
          </ac:spMkLst>
        </pc:spChg>
        <pc:spChg chg="add del">
          <ac:chgData name="Sangita Deka" userId="27e95aecb107f1d4" providerId="Windows Live" clId="Web-{0C975A80-7045-47C3-A02C-95ABF12CD027}" dt="2024-07-05T08:08:27.838" v="67"/>
          <ac:spMkLst>
            <pc:docMk/>
            <pc:sldMk cId="109857222" sldId="256"/>
            <ac:spMk id="272" creationId="{22A397E7-BF60-45B2-84C7-B074B76C37A7}"/>
          </ac:spMkLst>
        </pc:spChg>
        <pc:spChg chg="add del">
          <ac:chgData name="Sangita Deka" userId="27e95aecb107f1d4" providerId="Windows Live" clId="Web-{0C975A80-7045-47C3-A02C-95ABF12CD027}" dt="2024-07-05T08:08:27.838" v="67"/>
          <ac:spMkLst>
            <pc:docMk/>
            <pc:sldMk cId="109857222" sldId="256"/>
            <ac:spMk id="273" creationId="{890DEF05-784E-4B61-89E4-04C4ECF4E5A0}"/>
          </ac:spMkLst>
        </pc:spChg>
        <pc:spChg chg="add del">
          <ac:chgData name="Sangita Deka" userId="27e95aecb107f1d4" providerId="Windows Live" clId="Web-{0C975A80-7045-47C3-A02C-95ABF12CD027}" dt="2024-07-05T08:09:17.371" v="77"/>
          <ac:spMkLst>
            <pc:docMk/>
            <pc:sldMk cId="109857222" sldId="256"/>
            <ac:spMk id="275" creationId="{E91DC736-0EF8-4F87-9146-EBF1D2EE4D3D}"/>
          </ac:spMkLst>
        </pc:spChg>
        <pc:spChg chg="add del">
          <ac:chgData name="Sangita Deka" userId="27e95aecb107f1d4" providerId="Windows Live" clId="Web-{0C975A80-7045-47C3-A02C-95ABF12CD027}" dt="2024-07-05T08:09:17.371" v="77"/>
          <ac:spMkLst>
            <pc:docMk/>
            <pc:sldMk cId="109857222" sldId="256"/>
            <ac:spMk id="276" creationId="{097CD68E-23E3-4007-8847-CD0944C4F7BE}"/>
          </ac:spMkLst>
        </pc:spChg>
        <pc:spChg chg="add del">
          <ac:chgData name="Sangita Deka" userId="27e95aecb107f1d4" providerId="Windows Live" clId="Web-{0C975A80-7045-47C3-A02C-95ABF12CD027}" dt="2024-07-05T08:09:17.371" v="77"/>
          <ac:spMkLst>
            <pc:docMk/>
            <pc:sldMk cId="109857222" sldId="256"/>
            <ac:spMk id="277" creationId="{AF2F604E-43BE-4DC3-B983-E071523364F8}"/>
          </ac:spMkLst>
        </pc:spChg>
        <pc:spChg chg="add del">
          <ac:chgData name="Sangita Deka" userId="27e95aecb107f1d4" providerId="Windows Live" clId="Web-{0C975A80-7045-47C3-A02C-95ABF12CD027}" dt="2024-07-05T08:09:17.371" v="77"/>
          <ac:spMkLst>
            <pc:docMk/>
            <pc:sldMk cId="109857222" sldId="256"/>
            <ac:spMk id="278" creationId="{08C9B587-E65E-4B52-B37C-ABEBB6E87928}"/>
          </ac:spMkLst>
        </pc:spChg>
        <pc:spChg chg="add del">
          <ac:chgData name="Sangita Deka" userId="27e95aecb107f1d4" providerId="Windows Live" clId="Web-{0C975A80-7045-47C3-A02C-95ABF12CD027}" dt="2024-07-05T10:07:52.627" v="346"/>
          <ac:spMkLst>
            <pc:docMk/>
            <pc:sldMk cId="109857222" sldId="256"/>
            <ac:spMk id="280" creationId="{22A397E7-BF60-45B2-84C7-B074B76C37A7}"/>
          </ac:spMkLst>
        </pc:spChg>
        <pc:spChg chg="add del">
          <ac:chgData name="Sangita Deka" userId="27e95aecb107f1d4" providerId="Windows Live" clId="Web-{0C975A80-7045-47C3-A02C-95ABF12CD027}" dt="2024-07-05T10:07:52.627" v="346"/>
          <ac:spMkLst>
            <pc:docMk/>
            <pc:sldMk cId="109857222" sldId="256"/>
            <ac:spMk id="281" creationId="{890DEF05-784E-4B61-89E4-04C4ECF4E5A0}"/>
          </ac:spMkLst>
        </pc:spChg>
        <pc:spChg chg="add">
          <ac:chgData name="Sangita Deka" userId="27e95aecb107f1d4" providerId="Windows Live" clId="Web-{0C975A80-7045-47C3-A02C-95ABF12CD027}" dt="2024-07-05T10:07:52.627" v="346"/>
          <ac:spMkLst>
            <pc:docMk/>
            <pc:sldMk cId="109857222" sldId="256"/>
            <ac:spMk id="287" creationId="{B9651FA3-B4A1-4E98-9B71-4CF82087794D}"/>
          </ac:spMkLst>
        </pc:spChg>
        <pc:spChg chg="add">
          <ac:chgData name="Sangita Deka" userId="27e95aecb107f1d4" providerId="Windows Live" clId="Web-{0C975A80-7045-47C3-A02C-95ABF12CD027}" dt="2024-07-05T10:07:52.627" v="346"/>
          <ac:spMkLst>
            <pc:docMk/>
            <pc:sldMk cId="109857222" sldId="256"/>
            <ac:spMk id="289" creationId="{F227E5B6-9132-43CA-B503-37A18562ADF2}"/>
          </ac:spMkLst>
        </pc:spChg>
        <pc:spChg chg="add">
          <ac:chgData name="Sangita Deka" userId="27e95aecb107f1d4" providerId="Windows Live" clId="Web-{0C975A80-7045-47C3-A02C-95ABF12CD027}" dt="2024-07-05T10:07:52.627" v="346"/>
          <ac:spMkLst>
            <pc:docMk/>
            <pc:sldMk cId="109857222" sldId="256"/>
            <ac:spMk id="291" creationId="{D2929CB1-0E3C-4B2D-ADC5-0154FB33BA44}"/>
          </ac:spMkLst>
        </pc:spChg>
        <pc:spChg chg="add">
          <ac:chgData name="Sangita Deka" userId="27e95aecb107f1d4" providerId="Windows Live" clId="Web-{0C975A80-7045-47C3-A02C-95ABF12CD027}" dt="2024-07-05T10:07:52.627" v="346"/>
          <ac:spMkLst>
            <pc:docMk/>
            <pc:sldMk cId="109857222" sldId="256"/>
            <ac:spMk id="293" creationId="{658970D8-8D1D-4B5C-894B-E871CC86543D}"/>
          </ac:spMkLst>
        </pc:spChg>
        <pc:spChg chg="add">
          <ac:chgData name="Sangita Deka" userId="27e95aecb107f1d4" providerId="Windows Live" clId="Web-{0C975A80-7045-47C3-A02C-95ABF12CD027}" dt="2024-07-05T10:07:52.627" v="346"/>
          <ac:spMkLst>
            <pc:docMk/>
            <pc:sldMk cId="109857222" sldId="256"/>
            <ac:spMk id="295" creationId="{03C2051E-A88D-48E5-BACF-AAED17892722}"/>
          </ac:spMkLst>
        </pc:spChg>
        <pc:spChg chg="add">
          <ac:chgData name="Sangita Deka" userId="27e95aecb107f1d4" providerId="Windows Live" clId="Web-{0C975A80-7045-47C3-A02C-95ABF12CD027}" dt="2024-07-05T10:07:52.627" v="346"/>
          <ac:spMkLst>
            <pc:docMk/>
            <pc:sldMk cId="109857222" sldId="256"/>
            <ac:spMk id="297" creationId="{5F2F0C84-BE8C-4DC2-A6D3-30349A801D5C}"/>
          </ac:spMkLst>
        </pc:spChg>
        <pc:spChg chg="add">
          <ac:chgData name="Sangita Deka" userId="27e95aecb107f1d4" providerId="Windows Live" clId="Web-{0C975A80-7045-47C3-A02C-95ABF12CD027}" dt="2024-07-05T10:07:52.627" v="346"/>
          <ac:spMkLst>
            <pc:docMk/>
            <pc:sldMk cId="109857222" sldId="256"/>
            <ac:spMk id="299" creationId="{7821A508-2985-4905-874A-527429BAABFA}"/>
          </ac:spMkLst>
        </pc:spChg>
        <pc:grpChg chg="add del">
          <ac:chgData name="Sangita Deka" userId="27e95aecb107f1d4" providerId="Windows Live" clId="Web-{0C975A80-7045-47C3-A02C-95ABF12CD027}" dt="2024-07-05T07:59:09.693" v="4"/>
          <ac:grpSpMkLst>
            <pc:docMk/>
            <pc:sldMk cId="109857222" sldId="256"/>
            <ac:grpSpMk id="23" creationId="{87F87F1B-42BA-4AC7-A4E2-41544DDB2CE3}"/>
          </ac:grpSpMkLst>
        </pc:grpChg>
        <pc:grpChg chg="add del">
          <ac:chgData name="Sangita Deka" userId="27e95aecb107f1d4" providerId="Windows Live" clId="Web-{0C975A80-7045-47C3-A02C-95ABF12CD027}" dt="2024-07-05T07:59:09.693" v="4"/>
          <ac:grpSpMkLst>
            <pc:docMk/>
            <pc:sldMk cId="109857222" sldId="256"/>
            <ac:grpSpMk id="29" creationId="{967346A5-7569-4F15-AB5D-BE3DADF192C0}"/>
          </ac:grpSpMkLst>
        </pc:grpChg>
        <pc:grpChg chg="add del">
          <ac:chgData name="Sangita Deka" userId="27e95aecb107f1d4" providerId="Windows Live" clId="Web-{0C975A80-7045-47C3-A02C-95ABF12CD027}" dt="2024-07-05T07:59:09.693" v="4"/>
          <ac:grpSpMkLst>
            <pc:docMk/>
            <pc:sldMk cId="109857222" sldId="256"/>
            <ac:grpSpMk id="36" creationId="{D76D63AC-0421-45EC-B383-E79A61A78C6B}"/>
          </ac:grpSpMkLst>
        </pc:grpChg>
        <pc:grpChg chg="add del">
          <ac:chgData name="Sangita Deka" userId="27e95aecb107f1d4" providerId="Windows Live" clId="Web-{0C975A80-7045-47C3-A02C-95ABF12CD027}" dt="2024-07-05T07:59:42.600" v="6"/>
          <ac:grpSpMkLst>
            <pc:docMk/>
            <pc:sldMk cId="109857222" sldId="256"/>
            <ac:grpSpMk id="204" creationId="{66FB5A75-BDE2-4F12-A95B-C48788A7685C}"/>
          </ac:grpSpMkLst>
        </pc:grpChg>
        <pc:grpChg chg="add del">
          <ac:chgData name="Sangita Deka" userId="27e95aecb107f1d4" providerId="Windows Live" clId="Web-{0C975A80-7045-47C3-A02C-95ABF12CD027}" dt="2024-07-05T07:59:42.600" v="6"/>
          <ac:grpSpMkLst>
            <pc:docMk/>
            <pc:sldMk cId="109857222" sldId="256"/>
            <ac:grpSpMk id="206" creationId="{63301095-70B2-49AA-8DA9-A35629AD621C}"/>
          </ac:grpSpMkLst>
        </pc:grpChg>
        <pc:grpChg chg="add del">
          <ac:chgData name="Sangita Deka" userId="27e95aecb107f1d4" providerId="Windows Live" clId="Web-{0C975A80-7045-47C3-A02C-95ABF12CD027}" dt="2024-07-05T08:08:42.510" v="71"/>
          <ac:grpSpMkLst>
            <pc:docMk/>
            <pc:sldMk cId="109857222" sldId="256"/>
            <ac:grpSpMk id="225" creationId="{B2EBBF56-923D-48A7-9F8F-86E33CFA3EF9}"/>
          </ac:grpSpMkLst>
        </pc:grpChg>
        <pc:grpChg chg="add del">
          <ac:chgData name="Sangita Deka" userId="27e95aecb107f1d4" providerId="Windows Live" clId="Web-{0C975A80-7045-47C3-A02C-95ABF12CD027}" dt="2024-07-05T08:07:52.180" v="61"/>
          <ac:grpSpMkLst>
            <pc:docMk/>
            <pc:sldMk cId="109857222" sldId="256"/>
            <ac:grpSpMk id="229" creationId="{2515629F-0D83-4A44-A125-CD50FC660AB4}"/>
          </ac:grpSpMkLst>
        </pc:grpChg>
        <pc:grpChg chg="add del">
          <ac:chgData name="Sangita Deka" userId="27e95aecb107f1d4" providerId="Windows Live" clId="Web-{0C975A80-7045-47C3-A02C-95ABF12CD027}" dt="2024-07-05T08:08:42.510" v="71"/>
          <ac:grpSpMkLst>
            <pc:docMk/>
            <pc:sldMk cId="109857222" sldId="256"/>
            <ac:grpSpMk id="232" creationId="{FB9739EB-7F66-433D-841F-AB3CD18700B7}"/>
          </ac:grpSpMkLst>
        </pc:grpChg>
        <pc:grpChg chg="add del">
          <ac:chgData name="Sangita Deka" userId="27e95aecb107f1d4" providerId="Windows Live" clId="Web-{0C975A80-7045-47C3-A02C-95ABF12CD027}" dt="2024-07-05T08:07:52.180" v="61"/>
          <ac:grpSpMkLst>
            <pc:docMk/>
            <pc:sldMk cId="109857222" sldId="256"/>
            <ac:grpSpMk id="249" creationId="{5E6BB5FD-DB7B-4BE3-BA45-1EF042115ED5}"/>
          </ac:grpSpMkLst>
        </pc:grpChg>
        <pc:grpChg chg="add del">
          <ac:chgData name="Sangita Deka" userId="27e95aecb107f1d4" providerId="Windows Live" clId="Web-{0C975A80-7045-47C3-A02C-95ABF12CD027}" dt="2024-07-05T08:08:14.869" v="65"/>
          <ac:grpSpMkLst>
            <pc:docMk/>
            <pc:sldMk cId="109857222" sldId="256"/>
            <ac:grpSpMk id="260" creationId="{2515629F-0D83-4A44-A125-CD50FC660AB4}"/>
          </ac:grpSpMkLst>
        </pc:grpChg>
        <pc:grpChg chg="add del">
          <ac:chgData name="Sangita Deka" userId="27e95aecb107f1d4" providerId="Windows Live" clId="Web-{0C975A80-7045-47C3-A02C-95ABF12CD027}" dt="2024-07-05T08:08:14.869" v="65"/>
          <ac:grpSpMkLst>
            <pc:docMk/>
            <pc:sldMk cId="109857222" sldId="256"/>
            <ac:grpSpMk id="270" creationId="{5E6BB5FD-DB7B-4BE3-BA45-1EF042115ED5}"/>
          </ac:grpSpMkLst>
        </pc:grpChg>
        <pc:picChg chg="add mod">
          <ac:chgData name="Sangita Deka" userId="27e95aecb107f1d4" providerId="Windows Live" clId="Web-{0C975A80-7045-47C3-A02C-95ABF12CD027}" dt="2024-07-05T10:11:41.212" v="364" actId="1076"/>
          <ac:picMkLst>
            <pc:docMk/>
            <pc:sldMk cId="109857222" sldId="256"/>
            <ac:picMk id="4" creationId="{6192D49F-2482-8590-1A20-FE397EBB14D3}"/>
          </ac:picMkLst>
        </pc:picChg>
        <pc:picChg chg="add del mod">
          <ac:chgData name="Sangita Deka" userId="27e95aecb107f1d4" providerId="Windows Live" clId="Web-{0C975A80-7045-47C3-A02C-95ABF12CD027}" dt="2024-07-05T08:05:31.082" v="57"/>
          <ac:picMkLst>
            <pc:docMk/>
            <pc:sldMk cId="109857222" sldId="256"/>
            <ac:picMk id="4" creationId="{F3C7E062-C134-6EDA-3B92-64DD62F93B2F}"/>
          </ac:picMkLst>
        </pc:picChg>
        <pc:picChg chg="add mod ord">
          <ac:chgData name="Sangita Deka" userId="27e95aecb107f1d4" providerId="Windows Live" clId="Web-{0C975A80-7045-47C3-A02C-95ABF12CD027}" dt="2024-07-05T10:07:52.627" v="346"/>
          <ac:picMkLst>
            <pc:docMk/>
            <pc:sldMk cId="109857222" sldId="256"/>
            <ac:picMk id="5" creationId="{0AE2C2A0-6F28-BB14-59B5-1C1A41535518}"/>
          </ac:picMkLst>
        </pc:picChg>
        <pc:cxnChg chg="add del">
          <ac:chgData name="Sangita Deka" userId="27e95aecb107f1d4" providerId="Windows Live" clId="Web-{0C975A80-7045-47C3-A02C-95ABF12CD027}" dt="2024-07-05T08:08:05.462" v="63"/>
          <ac:cxnSpMkLst>
            <pc:docMk/>
            <pc:sldMk cId="109857222" sldId="256"/>
            <ac:cxnSpMk id="231" creationId="{C41BAEC7-F7B0-4224-8B18-8F74B7D87F0B}"/>
          </ac:cxnSpMkLst>
        </pc:cxnChg>
        <pc:cxnChg chg="add del">
          <ac:chgData name="Sangita Deka" userId="27e95aecb107f1d4" providerId="Windows Live" clId="Web-{0C975A80-7045-47C3-A02C-95ABF12CD027}" dt="2024-07-05T08:09:12.152" v="75"/>
          <ac:cxnSpMkLst>
            <pc:docMk/>
            <pc:sldMk cId="109857222" sldId="256"/>
            <ac:cxnSpMk id="271" creationId="{C41BAEC7-F7B0-4224-8B18-8F74B7D87F0B}"/>
          </ac:cxnSpMkLst>
        </pc:cxnChg>
        <pc:cxnChg chg="add del">
          <ac:chgData name="Sangita Deka" userId="27e95aecb107f1d4" providerId="Windows Live" clId="Web-{0C975A80-7045-47C3-A02C-95ABF12CD027}" dt="2024-07-05T08:08:27.838" v="67"/>
          <ac:cxnSpMkLst>
            <pc:docMk/>
            <pc:sldMk cId="109857222" sldId="256"/>
            <ac:cxnSpMk id="274" creationId="{C41BAEC7-F7B0-4224-8B18-8F74B7D87F0B}"/>
          </ac:cxnSpMkLst>
        </pc:cxnChg>
        <pc:cxnChg chg="add del">
          <ac:chgData name="Sangita Deka" userId="27e95aecb107f1d4" providerId="Windows Live" clId="Web-{0C975A80-7045-47C3-A02C-95ABF12CD027}" dt="2024-07-05T10:07:52.627" v="346"/>
          <ac:cxnSpMkLst>
            <pc:docMk/>
            <pc:sldMk cId="109857222" sldId="256"/>
            <ac:cxnSpMk id="282" creationId="{C41BAEC7-F7B0-4224-8B18-8F74B7D87F0B}"/>
          </ac:cxnSpMkLst>
        </pc:cxnChg>
      </pc:sldChg>
      <pc:sldChg chg="addSp delSp modSp new mod modTransition setBg modClrScheme delDesignElem chgLayout">
        <pc:chgData name="Sangita Deka" userId="27e95aecb107f1d4" providerId="Windows Live" clId="Web-{0C975A80-7045-47C3-A02C-95ABF12CD027}" dt="2024-07-05T15:51:26.494" v="667"/>
        <pc:sldMkLst>
          <pc:docMk/>
          <pc:sldMk cId="225933995" sldId="257"/>
        </pc:sldMkLst>
        <pc:spChg chg="mod ord">
          <ac:chgData name="Sangita Deka" userId="27e95aecb107f1d4" providerId="Windows Live" clId="Web-{0C975A80-7045-47C3-A02C-95ABF12CD027}" dt="2024-07-05T15:44:24.464" v="636" actId="20577"/>
          <ac:spMkLst>
            <pc:docMk/>
            <pc:sldMk cId="225933995" sldId="257"/>
            <ac:spMk id="2" creationId="{986814ED-8354-2462-B2A7-3B6221B7F2E5}"/>
          </ac:spMkLst>
        </pc:spChg>
        <pc:spChg chg="mod ord">
          <ac:chgData name="Sangita Deka" userId="27e95aecb107f1d4" providerId="Windows Live" clId="Web-{0C975A80-7045-47C3-A02C-95ABF12CD027}" dt="2024-07-05T10:06:51.907" v="343" actId="14100"/>
          <ac:spMkLst>
            <pc:docMk/>
            <pc:sldMk cId="225933995" sldId="257"/>
            <ac:spMk id="3" creationId="{E5C7046A-1488-B841-7051-59C78FD21C63}"/>
          </ac:spMkLst>
        </pc:spChg>
        <pc:spChg chg="add del">
          <ac:chgData name="Sangita Deka" userId="27e95aecb107f1d4" providerId="Windows Live" clId="Web-{0C975A80-7045-47C3-A02C-95ABF12CD027}" dt="2024-07-05T10:04:26.575" v="325"/>
          <ac:spMkLst>
            <pc:docMk/>
            <pc:sldMk cId="225933995" sldId="257"/>
            <ac:spMk id="8" creationId="{5A0118C5-4F8D-4CF4-BADD-53FEACC6C42A}"/>
          </ac:spMkLst>
        </pc:spChg>
        <pc:spChg chg="add del">
          <ac:chgData name="Sangita Deka" userId="27e95aecb107f1d4" providerId="Windows Live" clId="Web-{0C975A80-7045-47C3-A02C-95ABF12CD027}" dt="2024-07-05T10:04:26.575" v="325"/>
          <ac:spMkLst>
            <pc:docMk/>
            <pc:sldMk cId="225933995" sldId="257"/>
            <ac:spMk id="10" creationId="{4E0A5C5C-2A95-428E-9F6A-0D29EBD57C9F}"/>
          </ac:spMkLst>
        </pc:spChg>
        <pc:spChg chg="add del">
          <ac:chgData name="Sangita Deka" userId="27e95aecb107f1d4" providerId="Windows Live" clId="Web-{0C975A80-7045-47C3-A02C-95ABF12CD027}" dt="2024-07-05T10:04:26.575" v="325"/>
          <ac:spMkLst>
            <pc:docMk/>
            <pc:sldMk cId="225933995" sldId="257"/>
            <ac:spMk id="12" creationId="{1056F38F-7C4E-461D-8709-7D0024AE1F79}"/>
          </ac:spMkLst>
        </pc:spChg>
        <pc:spChg chg="add del">
          <ac:chgData name="Sangita Deka" userId="27e95aecb107f1d4" providerId="Windows Live" clId="Web-{0C975A80-7045-47C3-A02C-95ABF12CD027}" dt="2024-07-05T10:04:26.575" v="325"/>
          <ac:spMkLst>
            <pc:docMk/>
            <pc:sldMk cId="225933995" sldId="257"/>
            <ac:spMk id="14" creationId="{C7278469-3C3C-49CE-AEEE-E176A4900B78}"/>
          </ac:spMkLst>
        </pc:spChg>
        <pc:spChg chg="add del">
          <ac:chgData name="Sangita Deka" userId="27e95aecb107f1d4" providerId="Windows Live" clId="Web-{0C975A80-7045-47C3-A02C-95ABF12CD027}" dt="2024-07-05T10:04:26.575" v="325"/>
          <ac:spMkLst>
            <pc:docMk/>
            <pc:sldMk cId="225933995" sldId="257"/>
            <ac:spMk id="20" creationId="{4C6598AB-1C17-4D54-951C-A082D94ACB7A}"/>
          </ac:spMkLst>
        </pc:spChg>
        <pc:spChg chg="add del">
          <ac:chgData name="Sangita Deka" userId="27e95aecb107f1d4" providerId="Windows Live" clId="Web-{0C975A80-7045-47C3-A02C-95ABF12CD027}" dt="2024-07-05T10:04:26.575" v="325"/>
          <ac:spMkLst>
            <pc:docMk/>
            <pc:sldMk cId="225933995" sldId="257"/>
            <ac:spMk id="22" creationId="{C83B66D7-137D-4AC1-B172-53D60F08BEB5}"/>
          </ac:spMkLst>
        </pc:spChg>
        <pc:spChg chg="add del">
          <ac:chgData name="Sangita Deka" userId="27e95aecb107f1d4" providerId="Windows Live" clId="Web-{0C975A80-7045-47C3-A02C-95ABF12CD027}" dt="2024-07-05T10:04:26.575" v="325"/>
          <ac:spMkLst>
            <pc:docMk/>
            <pc:sldMk cId="225933995" sldId="257"/>
            <ac:spMk id="24" creationId="{F6B92503-6984-4D15-8B98-8718709B785D}"/>
          </ac:spMkLst>
        </pc:spChg>
        <pc:spChg chg="add del">
          <ac:chgData name="Sangita Deka" userId="27e95aecb107f1d4" providerId="Windows Live" clId="Web-{0C975A80-7045-47C3-A02C-95ABF12CD027}" dt="2024-07-05T10:04:26.575" v="325"/>
          <ac:spMkLst>
            <pc:docMk/>
            <pc:sldMk cId="225933995" sldId="257"/>
            <ac:spMk id="26" creationId="{08DDF938-524E-4C18-A47D-C00627832366}"/>
          </ac:spMkLst>
        </pc:spChg>
        <pc:spChg chg="add del">
          <ac:chgData name="Sangita Deka" userId="27e95aecb107f1d4" providerId="Windows Live" clId="Web-{0C975A80-7045-47C3-A02C-95ABF12CD027}" dt="2024-07-05T10:04:26.575" v="324"/>
          <ac:spMkLst>
            <pc:docMk/>
            <pc:sldMk cId="225933995" sldId="257"/>
            <ac:spMk id="38" creationId="{F837543A-6020-4505-A233-C9DB4BF74011}"/>
          </ac:spMkLst>
        </pc:spChg>
        <pc:spChg chg="add del">
          <ac:chgData name="Sangita Deka" userId="27e95aecb107f1d4" providerId="Windows Live" clId="Web-{0C975A80-7045-47C3-A02C-95ABF12CD027}" dt="2024-07-05T10:04:26.575" v="324"/>
          <ac:spMkLst>
            <pc:docMk/>
            <pc:sldMk cId="225933995" sldId="257"/>
            <ac:spMk id="40" creationId="{35B16301-FB18-48BA-A6DD-C37CAF6F9A18}"/>
          </ac:spMkLst>
        </pc:spChg>
        <pc:spChg chg="add del">
          <ac:chgData name="Sangita Deka" userId="27e95aecb107f1d4" providerId="Windows Live" clId="Web-{0C975A80-7045-47C3-A02C-95ABF12CD027}" dt="2024-07-05T10:04:26.575" v="324"/>
          <ac:spMkLst>
            <pc:docMk/>
            <pc:sldMk cId="225933995" sldId="257"/>
            <ac:spMk id="42" creationId="{C3C0D90E-074A-4F52-9B11-B52BEF4BCBE5}"/>
          </ac:spMkLst>
        </pc:spChg>
        <pc:spChg chg="add del">
          <ac:chgData name="Sangita Deka" userId="27e95aecb107f1d4" providerId="Windows Live" clId="Web-{0C975A80-7045-47C3-A02C-95ABF12CD027}" dt="2024-07-05T10:04:26.575" v="324"/>
          <ac:spMkLst>
            <pc:docMk/>
            <pc:sldMk cId="225933995" sldId="257"/>
            <ac:spMk id="44" creationId="{CABBD4C1-E6F8-46F6-8152-A8A97490BF4D}"/>
          </ac:spMkLst>
        </pc:spChg>
        <pc:spChg chg="add del">
          <ac:chgData name="Sangita Deka" userId="27e95aecb107f1d4" providerId="Windows Live" clId="Web-{0C975A80-7045-47C3-A02C-95ABF12CD027}" dt="2024-07-05T10:04:26.575" v="324"/>
          <ac:spMkLst>
            <pc:docMk/>
            <pc:sldMk cId="225933995" sldId="257"/>
            <ac:spMk id="46" creationId="{83BA5EF5-1FE9-4BF9-83BB-269BCDDF6156}"/>
          </ac:spMkLst>
        </pc:spChg>
        <pc:spChg chg="add del">
          <ac:chgData name="Sangita Deka" userId="27e95aecb107f1d4" providerId="Windows Live" clId="Web-{0C975A80-7045-47C3-A02C-95ABF12CD027}" dt="2024-07-05T10:04:26.575" v="324"/>
          <ac:spMkLst>
            <pc:docMk/>
            <pc:sldMk cId="225933995" sldId="257"/>
            <ac:spMk id="50" creationId="{88853921-7BC9-4BDE-ACAB-133C683C82D6}"/>
          </ac:spMkLst>
        </pc:spChg>
        <pc:spChg chg="add del">
          <ac:chgData name="Sangita Deka" userId="27e95aecb107f1d4" providerId="Windows Live" clId="Web-{0C975A80-7045-47C3-A02C-95ABF12CD027}" dt="2024-07-05T10:04:26.575" v="324"/>
          <ac:spMkLst>
            <pc:docMk/>
            <pc:sldMk cId="225933995" sldId="257"/>
            <ac:spMk id="52" creationId="{09192968-3AE7-4470-A61C-97294BB92731}"/>
          </ac:spMkLst>
        </pc:spChg>
        <pc:spChg chg="add del">
          <ac:chgData name="Sangita Deka" userId="27e95aecb107f1d4" providerId="Windows Live" clId="Web-{0C975A80-7045-47C3-A02C-95ABF12CD027}" dt="2024-07-05T10:04:26.575" v="324"/>
          <ac:spMkLst>
            <pc:docMk/>
            <pc:sldMk cId="225933995" sldId="257"/>
            <ac:spMk id="54" creationId="{3AB72E55-43E4-4356-BFE8-E2102CB0B505}"/>
          </ac:spMkLst>
        </pc:spChg>
        <pc:spChg chg="add">
          <ac:chgData name="Sangita Deka" userId="27e95aecb107f1d4" providerId="Windows Live" clId="Web-{0C975A80-7045-47C3-A02C-95ABF12CD027}" dt="2024-07-05T10:04:26.575" v="325"/>
          <ac:spMkLst>
            <pc:docMk/>
            <pc:sldMk cId="225933995" sldId="257"/>
            <ac:spMk id="56" creationId="{1BB867FF-FC45-48F7-8104-F89BE54909F1}"/>
          </ac:spMkLst>
        </pc:spChg>
        <pc:spChg chg="add">
          <ac:chgData name="Sangita Deka" userId="27e95aecb107f1d4" providerId="Windows Live" clId="Web-{0C975A80-7045-47C3-A02C-95ABF12CD027}" dt="2024-07-05T10:04:26.575" v="325"/>
          <ac:spMkLst>
            <pc:docMk/>
            <pc:sldMk cId="225933995" sldId="257"/>
            <ac:spMk id="57" creationId="{8BB56887-D0D5-4F0C-9E19-7247EB83C8B7}"/>
          </ac:spMkLst>
        </pc:spChg>
        <pc:spChg chg="add">
          <ac:chgData name="Sangita Deka" userId="27e95aecb107f1d4" providerId="Windows Live" clId="Web-{0C975A80-7045-47C3-A02C-95ABF12CD027}" dt="2024-07-05T10:04:26.575" v="325"/>
          <ac:spMkLst>
            <pc:docMk/>
            <pc:sldMk cId="225933995" sldId="257"/>
            <ac:spMk id="58" creationId="{081E4A58-353D-44AE-B2FC-2A74E2E400F7}"/>
          </ac:spMkLst>
        </pc:spChg>
        <pc:grpChg chg="add del">
          <ac:chgData name="Sangita Deka" userId="27e95aecb107f1d4" providerId="Windows Live" clId="Web-{0C975A80-7045-47C3-A02C-95ABF12CD027}" dt="2024-07-05T10:04:26.575" v="325"/>
          <ac:grpSpMkLst>
            <pc:docMk/>
            <pc:sldMk cId="225933995" sldId="257"/>
            <ac:grpSpMk id="16" creationId="{93DC754C-7E09-422D-A8BB-AF632E90DFA2}"/>
          </ac:grpSpMkLst>
        </pc:grpChg>
        <pc:grpChg chg="add del">
          <ac:chgData name="Sangita Deka" userId="27e95aecb107f1d4" providerId="Windows Live" clId="Web-{0C975A80-7045-47C3-A02C-95ABF12CD027}" dt="2024-07-05T10:04:26.575" v="325"/>
          <ac:grpSpMkLst>
            <pc:docMk/>
            <pc:sldMk cId="225933995" sldId="257"/>
            <ac:grpSpMk id="28" creationId="{3773FAF5-C452-4455-9411-D6AF5EBD4CA9}"/>
          </ac:grpSpMkLst>
        </pc:grpChg>
        <pc:picChg chg="add mod">
          <ac:chgData name="Sangita Deka" userId="27e95aecb107f1d4" providerId="Windows Live" clId="Web-{0C975A80-7045-47C3-A02C-95ABF12CD027}" dt="2024-07-05T10:10:03.084" v="353" actId="1076"/>
          <ac:picMkLst>
            <pc:docMk/>
            <pc:sldMk cId="225933995" sldId="257"/>
            <ac:picMk id="4" creationId="{5F2D962F-1CE8-BFE7-69A2-E36D2FA0213A}"/>
          </ac:picMkLst>
        </pc:picChg>
        <pc:cxnChg chg="add del">
          <ac:chgData name="Sangita Deka" userId="27e95aecb107f1d4" providerId="Windows Live" clId="Web-{0C975A80-7045-47C3-A02C-95ABF12CD027}" dt="2024-07-05T10:04:26.575" v="324"/>
          <ac:cxnSpMkLst>
            <pc:docMk/>
            <pc:sldMk cId="225933995" sldId="257"/>
            <ac:cxnSpMk id="48" creationId="{4B3BCACB-5880-460B-9606-8C433A9AF99D}"/>
          </ac:cxnSpMkLst>
        </pc:cxnChg>
      </pc:sldChg>
      <pc:sldChg chg="addSp delSp modSp new mod modTransition setBg modClrScheme setClrOvrMap delDesignElem chgLayout">
        <pc:chgData name="Sangita Deka" userId="27e95aecb107f1d4" providerId="Windows Live" clId="Web-{0C975A80-7045-47C3-A02C-95ABF12CD027}" dt="2024-07-05T15:51:32.384" v="668"/>
        <pc:sldMkLst>
          <pc:docMk/>
          <pc:sldMk cId="824918709" sldId="258"/>
        </pc:sldMkLst>
        <pc:spChg chg="mod ord">
          <ac:chgData name="Sangita Deka" userId="27e95aecb107f1d4" providerId="Windows Live" clId="Web-{0C975A80-7045-47C3-A02C-95ABF12CD027}" dt="2024-07-05T15:45:22.450" v="643" actId="1076"/>
          <ac:spMkLst>
            <pc:docMk/>
            <pc:sldMk cId="824918709" sldId="258"/>
            <ac:spMk id="2" creationId="{EE52450E-17C1-A26C-0EE4-3129A3C12E07}"/>
          </ac:spMkLst>
        </pc:spChg>
        <pc:spChg chg="add del mod ord">
          <ac:chgData name="Sangita Deka" userId="27e95aecb107f1d4" providerId="Windows Live" clId="Web-{0C975A80-7045-47C3-A02C-95ABF12CD027}" dt="2024-07-05T08:21:20.366" v="163"/>
          <ac:spMkLst>
            <pc:docMk/>
            <pc:sldMk cId="824918709" sldId="258"/>
            <ac:spMk id="3" creationId="{301F5B0C-7A3D-9C11-2563-1E36716404CE}"/>
          </ac:spMkLst>
        </pc:spChg>
        <pc:spChg chg="add del mod">
          <ac:chgData name="Sangita Deka" userId="27e95aecb107f1d4" providerId="Windows Live" clId="Web-{0C975A80-7045-47C3-A02C-95ABF12CD027}" dt="2024-07-05T08:25:20.390" v="188"/>
          <ac:spMkLst>
            <pc:docMk/>
            <pc:sldMk cId="824918709" sldId="258"/>
            <ac:spMk id="5" creationId="{C11BDC3C-2AA4-DD0E-1ACA-AF08110C03D0}"/>
          </ac:spMkLst>
        </pc:spChg>
        <pc:spChg chg="add del">
          <ac:chgData name="Sangita Deka" userId="27e95aecb107f1d4" providerId="Windows Live" clId="Web-{0C975A80-7045-47C3-A02C-95ABF12CD027}" dt="2024-07-05T08:18:13.390" v="147"/>
          <ac:spMkLst>
            <pc:docMk/>
            <pc:sldMk cId="824918709" sldId="258"/>
            <ac:spMk id="8" creationId="{C6D09588-9668-4D38-8AD4-C27CF2B2D41C}"/>
          </ac:spMkLst>
        </pc:spChg>
        <pc:spChg chg="add del">
          <ac:chgData name="Sangita Deka" userId="27e95aecb107f1d4" providerId="Windows Live" clId="Web-{0C975A80-7045-47C3-A02C-95ABF12CD027}" dt="2024-07-05T08:21:20.366" v="163"/>
          <ac:spMkLst>
            <pc:docMk/>
            <pc:sldMk cId="824918709" sldId="258"/>
            <ac:spMk id="28" creationId="{5A0118C5-4F8D-4CF4-BADD-53FEACC6C42A}"/>
          </ac:spMkLst>
        </pc:spChg>
        <pc:spChg chg="add del">
          <ac:chgData name="Sangita Deka" userId="27e95aecb107f1d4" providerId="Windows Live" clId="Web-{0C975A80-7045-47C3-A02C-95ABF12CD027}" dt="2024-07-05T08:21:20.366" v="163"/>
          <ac:spMkLst>
            <pc:docMk/>
            <pc:sldMk cId="824918709" sldId="258"/>
            <ac:spMk id="29" creationId="{EC11F68A-CC71-4196-BBF3-20CDCD75D4E6}"/>
          </ac:spMkLst>
        </pc:spChg>
        <pc:spChg chg="add del">
          <ac:chgData name="Sangita Deka" userId="27e95aecb107f1d4" providerId="Windows Live" clId="Web-{0C975A80-7045-47C3-A02C-95ABF12CD027}" dt="2024-07-05T08:21:20.366" v="163"/>
          <ac:spMkLst>
            <pc:docMk/>
            <pc:sldMk cId="824918709" sldId="258"/>
            <ac:spMk id="31" creationId="{085F9950-F10E-4E64-962B-F70345789875}"/>
          </ac:spMkLst>
        </pc:spChg>
        <pc:spChg chg="add del">
          <ac:chgData name="Sangita Deka" userId="27e95aecb107f1d4" providerId="Windows Live" clId="Web-{0C975A80-7045-47C3-A02C-95ABF12CD027}" dt="2024-07-05T08:20:49.474" v="160"/>
          <ac:spMkLst>
            <pc:docMk/>
            <pc:sldMk cId="824918709" sldId="258"/>
            <ac:spMk id="36" creationId="{70DFC902-7D23-471A-B557-B6B6917D7A0D}"/>
          </ac:spMkLst>
        </pc:spChg>
        <pc:spChg chg="add del">
          <ac:chgData name="Sangita Deka" userId="27e95aecb107f1d4" providerId="Windows Live" clId="Web-{0C975A80-7045-47C3-A02C-95ABF12CD027}" dt="2024-07-05T08:20:49.474" v="160"/>
          <ac:spMkLst>
            <pc:docMk/>
            <pc:sldMk cId="824918709" sldId="258"/>
            <ac:spMk id="38" creationId="{A55D5633-D557-4DCA-982C-FF36EB7A1C00}"/>
          </ac:spMkLst>
        </pc:spChg>
        <pc:spChg chg="add del">
          <ac:chgData name="Sangita Deka" userId="27e95aecb107f1d4" providerId="Windows Live" clId="Web-{0C975A80-7045-47C3-A02C-95ABF12CD027}" dt="2024-07-05T08:20:49.474" v="160"/>
          <ac:spMkLst>
            <pc:docMk/>
            <pc:sldMk cId="824918709" sldId="258"/>
            <ac:spMk id="40" creationId="{450D3AD2-FA80-415F-A9CE-54D884561CD7}"/>
          </ac:spMkLst>
        </pc:spChg>
        <pc:spChg chg="add del">
          <ac:chgData name="Sangita Deka" userId="27e95aecb107f1d4" providerId="Windows Live" clId="Web-{0C975A80-7045-47C3-A02C-95ABF12CD027}" dt="2024-07-05T08:21:20.350" v="162"/>
          <ac:spMkLst>
            <pc:docMk/>
            <pc:sldMk cId="824918709" sldId="258"/>
            <ac:spMk id="50" creationId="{C7D023E4-8DE1-436E-9847-ED6A4B4B04FD}"/>
          </ac:spMkLst>
        </pc:spChg>
        <pc:spChg chg="add del">
          <ac:chgData name="Sangita Deka" userId="27e95aecb107f1d4" providerId="Windows Live" clId="Web-{0C975A80-7045-47C3-A02C-95ABF12CD027}" dt="2024-07-05T08:25:39.532" v="189"/>
          <ac:spMkLst>
            <pc:docMk/>
            <pc:sldMk cId="824918709" sldId="258"/>
            <ac:spMk id="54" creationId="{C9A36457-A5F4-4103-A443-02581C09185B}"/>
          </ac:spMkLst>
        </pc:spChg>
        <pc:spChg chg="add del">
          <ac:chgData name="Sangita Deka" userId="27e95aecb107f1d4" providerId="Windows Live" clId="Web-{0C975A80-7045-47C3-A02C-95ABF12CD027}" dt="2024-07-05T08:25:39.532" v="189"/>
          <ac:spMkLst>
            <pc:docMk/>
            <pc:sldMk cId="824918709" sldId="258"/>
            <ac:spMk id="55" creationId="{DC5FB7E8-B636-40FA-BE8D-48145C0F5C57}"/>
          </ac:spMkLst>
        </pc:spChg>
        <pc:spChg chg="add del mod">
          <ac:chgData name="Sangita Deka" userId="27e95aecb107f1d4" providerId="Windows Live" clId="Web-{0C975A80-7045-47C3-A02C-95ABF12CD027}" dt="2024-07-05T15:45:29.935" v="645" actId="1076"/>
          <ac:spMkLst>
            <pc:docMk/>
            <pc:sldMk cId="824918709" sldId="258"/>
            <ac:spMk id="56" creationId="{301F5B0C-7A3D-9C11-2563-1E36716404CE}"/>
          </ac:spMkLst>
        </pc:spChg>
        <pc:spChg chg="add del">
          <ac:chgData name="Sangita Deka" userId="27e95aecb107f1d4" providerId="Windows Live" clId="Web-{0C975A80-7045-47C3-A02C-95ABF12CD027}" dt="2024-07-05T08:25:39.532" v="189"/>
          <ac:spMkLst>
            <pc:docMk/>
            <pc:sldMk cId="824918709" sldId="258"/>
            <ac:spMk id="57" creationId="{142DCE2C-2863-46FA-9BE7-24365A24D9BA}"/>
          </ac:spMkLst>
        </pc:spChg>
        <pc:spChg chg="add del">
          <ac:chgData name="Sangita Deka" userId="27e95aecb107f1d4" providerId="Windows Live" clId="Web-{0C975A80-7045-47C3-A02C-95ABF12CD027}" dt="2024-07-05T10:05:51.811" v="334"/>
          <ac:spMkLst>
            <pc:docMk/>
            <pc:sldMk cId="824918709" sldId="258"/>
            <ac:spMk id="62" creationId="{1CD81A2A-6ED4-4EF4-A14C-912D31E14800}"/>
          </ac:spMkLst>
        </pc:spChg>
        <pc:spChg chg="add del">
          <ac:chgData name="Sangita Deka" userId="27e95aecb107f1d4" providerId="Windows Live" clId="Web-{0C975A80-7045-47C3-A02C-95ABF12CD027}" dt="2024-07-05T10:05:51.811" v="334"/>
          <ac:spMkLst>
            <pc:docMk/>
            <pc:sldMk cId="824918709" sldId="258"/>
            <ac:spMk id="64" creationId="{1661932C-CA15-4E17-B115-FAE7CBEE4789}"/>
          </ac:spMkLst>
        </pc:spChg>
        <pc:spChg chg="add del">
          <ac:chgData name="Sangita Deka" userId="27e95aecb107f1d4" providerId="Windows Live" clId="Web-{0C975A80-7045-47C3-A02C-95ABF12CD027}" dt="2024-07-05T10:05:51.811" v="334"/>
          <ac:spMkLst>
            <pc:docMk/>
            <pc:sldMk cId="824918709" sldId="258"/>
            <ac:spMk id="66" creationId="{8590ADD5-9383-4D3D-9047-3DA2593CCB5D}"/>
          </ac:spMkLst>
        </pc:spChg>
        <pc:spChg chg="add del">
          <ac:chgData name="Sangita Deka" userId="27e95aecb107f1d4" providerId="Windows Live" clId="Web-{0C975A80-7045-47C3-A02C-95ABF12CD027}" dt="2024-07-05T10:05:51.811" v="334"/>
          <ac:spMkLst>
            <pc:docMk/>
            <pc:sldMk cId="824918709" sldId="258"/>
            <ac:spMk id="68" creationId="{DABE3E45-88CF-45D8-8D40-C773324D93F6}"/>
          </ac:spMkLst>
        </pc:spChg>
        <pc:spChg chg="add del">
          <ac:chgData name="Sangita Deka" userId="27e95aecb107f1d4" providerId="Windows Live" clId="Web-{0C975A80-7045-47C3-A02C-95ABF12CD027}" dt="2024-07-05T10:05:51.811" v="334"/>
          <ac:spMkLst>
            <pc:docMk/>
            <pc:sldMk cId="824918709" sldId="258"/>
            <ac:spMk id="72" creationId="{B91ECDA9-56DC-4270-8F33-01C5637B8CEB}"/>
          </ac:spMkLst>
        </pc:spChg>
        <pc:spChg chg="add del">
          <ac:chgData name="Sangita Deka" userId="27e95aecb107f1d4" providerId="Windows Live" clId="Web-{0C975A80-7045-47C3-A02C-95ABF12CD027}" dt="2024-07-05T10:05:51.811" v="334"/>
          <ac:spMkLst>
            <pc:docMk/>
            <pc:sldMk cId="824918709" sldId="258"/>
            <ac:spMk id="74" creationId="{75F47824-961D-465D-84F9-EAE11BC6173B}"/>
          </ac:spMkLst>
        </pc:spChg>
        <pc:spChg chg="add del">
          <ac:chgData name="Sangita Deka" userId="27e95aecb107f1d4" providerId="Windows Live" clId="Web-{0C975A80-7045-47C3-A02C-95ABF12CD027}" dt="2024-07-05T10:05:51.811" v="334"/>
          <ac:spMkLst>
            <pc:docMk/>
            <pc:sldMk cId="824918709" sldId="258"/>
            <ac:spMk id="76" creationId="{FEC9DA3E-C1D7-472D-B7C0-F71AE41FBA23}"/>
          </ac:spMkLst>
        </pc:spChg>
        <pc:spChg chg="add del">
          <ac:chgData name="Sangita Deka" userId="27e95aecb107f1d4" providerId="Windows Live" clId="Web-{0C975A80-7045-47C3-A02C-95ABF12CD027}" dt="2024-07-05T10:05:51.811" v="334"/>
          <ac:spMkLst>
            <pc:docMk/>
            <pc:sldMk cId="824918709" sldId="258"/>
            <ac:spMk id="81" creationId="{1CD81A2A-6ED4-4EF4-A14C-912D31E14800}"/>
          </ac:spMkLst>
        </pc:spChg>
        <pc:spChg chg="add del">
          <ac:chgData name="Sangita Deka" userId="27e95aecb107f1d4" providerId="Windows Live" clId="Web-{0C975A80-7045-47C3-A02C-95ABF12CD027}" dt="2024-07-05T10:05:51.811" v="334"/>
          <ac:spMkLst>
            <pc:docMk/>
            <pc:sldMk cId="824918709" sldId="258"/>
            <ac:spMk id="82" creationId="{301F5B0C-7A3D-9C11-2563-1E36716404CE}"/>
          </ac:spMkLst>
        </pc:spChg>
        <pc:spChg chg="add del">
          <ac:chgData name="Sangita Deka" userId="27e95aecb107f1d4" providerId="Windows Live" clId="Web-{0C975A80-7045-47C3-A02C-95ABF12CD027}" dt="2024-07-05T10:05:51.811" v="334"/>
          <ac:spMkLst>
            <pc:docMk/>
            <pc:sldMk cId="824918709" sldId="258"/>
            <ac:spMk id="83" creationId="{1661932C-CA15-4E17-B115-FAE7CBEE4789}"/>
          </ac:spMkLst>
        </pc:spChg>
        <pc:spChg chg="add del">
          <ac:chgData name="Sangita Deka" userId="27e95aecb107f1d4" providerId="Windows Live" clId="Web-{0C975A80-7045-47C3-A02C-95ABF12CD027}" dt="2024-07-05T10:05:51.811" v="334"/>
          <ac:spMkLst>
            <pc:docMk/>
            <pc:sldMk cId="824918709" sldId="258"/>
            <ac:spMk id="85" creationId="{8590ADD5-9383-4D3D-9047-3DA2593CCB5D}"/>
          </ac:spMkLst>
        </pc:spChg>
        <pc:spChg chg="add del">
          <ac:chgData name="Sangita Deka" userId="27e95aecb107f1d4" providerId="Windows Live" clId="Web-{0C975A80-7045-47C3-A02C-95ABF12CD027}" dt="2024-07-05T10:05:51.811" v="334"/>
          <ac:spMkLst>
            <pc:docMk/>
            <pc:sldMk cId="824918709" sldId="258"/>
            <ac:spMk id="87" creationId="{DABE3E45-88CF-45D8-8D40-C773324D93F6}"/>
          </ac:spMkLst>
        </pc:spChg>
        <pc:spChg chg="add del">
          <ac:chgData name="Sangita Deka" userId="27e95aecb107f1d4" providerId="Windows Live" clId="Web-{0C975A80-7045-47C3-A02C-95ABF12CD027}" dt="2024-07-05T10:05:51.811" v="334"/>
          <ac:spMkLst>
            <pc:docMk/>
            <pc:sldMk cId="824918709" sldId="258"/>
            <ac:spMk id="91" creationId="{B91ECDA9-56DC-4270-8F33-01C5637B8CEB}"/>
          </ac:spMkLst>
        </pc:spChg>
        <pc:spChg chg="add del">
          <ac:chgData name="Sangita Deka" userId="27e95aecb107f1d4" providerId="Windows Live" clId="Web-{0C975A80-7045-47C3-A02C-95ABF12CD027}" dt="2024-07-05T10:05:51.811" v="334"/>
          <ac:spMkLst>
            <pc:docMk/>
            <pc:sldMk cId="824918709" sldId="258"/>
            <ac:spMk id="93" creationId="{75F47824-961D-465D-84F9-EAE11BC6173B}"/>
          </ac:spMkLst>
        </pc:spChg>
        <pc:spChg chg="add del">
          <ac:chgData name="Sangita Deka" userId="27e95aecb107f1d4" providerId="Windows Live" clId="Web-{0C975A80-7045-47C3-A02C-95ABF12CD027}" dt="2024-07-05T10:05:51.811" v="334"/>
          <ac:spMkLst>
            <pc:docMk/>
            <pc:sldMk cId="824918709" sldId="258"/>
            <ac:spMk id="95" creationId="{FEC9DA3E-C1D7-472D-B7C0-F71AE41FBA23}"/>
          </ac:spMkLst>
        </pc:spChg>
        <pc:grpChg chg="add del">
          <ac:chgData name="Sangita Deka" userId="27e95aecb107f1d4" providerId="Windows Live" clId="Web-{0C975A80-7045-47C3-A02C-95ABF12CD027}" dt="2024-07-05T08:18:13.390" v="147"/>
          <ac:grpSpMkLst>
            <pc:docMk/>
            <pc:sldMk cId="824918709" sldId="258"/>
            <ac:grpSpMk id="10" creationId="{95A28492-272D-4814-AE2C-61575C989EA3}"/>
          </ac:grpSpMkLst>
        </pc:grpChg>
        <pc:grpChg chg="add del">
          <ac:chgData name="Sangita Deka" userId="27e95aecb107f1d4" providerId="Windows Live" clId="Web-{0C975A80-7045-47C3-A02C-95ABF12CD027}" dt="2024-07-05T08:21:20.366" v="163"/>
          <ac:grpSpMkLst>
            <pc:docMk/>
            <pc:sldMk cId="824918709" sldId="258"/>
            <ac:grpSpMk id="14" creationId="{C6F74901-2A71-43C3-837C-27CCD6B6D636}"/>
          </ac:grpSpMkLst>
        </pc:grpChg>
        <pc:grpChg chg="add del">
          <ac:chgData name="Sangita Deka" userId="27e95aecb107f1d4" providerId="Windows Live" clId="Web-{0C975A80-7045-47C3-A02C-95ABF12CD027}" dt="2024-07-05T08:21:20.366" v="163"/>
          <ac:grpSpMkLst>
            <pc:docMk/>
            <pc:sldMk cId="824918709" sldId="258"/>
            <ac:grpSpMk id="30" creationId="{1E8369D0-2C3B-4E27-AC6C-A246AC28CDA1}"/>
          </ac:grpSpMkLst>
        </pc:grpChg>
        <pc:grpChg chg="add del">
          <ac:chgData name="Sangita Deka" userId="27e95aecb107f1d4" providerId="Windows Live" clId="Web-{0C975A80-7045-47C3-A02C-95ABF12CD027}" dt="2024-07-05T08:21:20.350" v="162"/>
          <ac:grpSpMkLst>
            <pc:docMk/>
            <pc:sldMk cId="824918709" sldId="258"/>
            <ac:grpSpMk id="42" creationId="{A47AAF5E-1692-48C9-98FB-6432BF0BC4F7}"/>
          </ac:grpSpMkLst>
        </pc:grpChg>
        <pc:grpChg chg="add del">
          <ac:chgData name="Sangita Deka" userId="27e95aecb107f1d4" providerId="Windows Live" clId="Web-{0C975A80-7045-47C3-A02C-95ABF12CD027}" dt="2024-07-05T08:21:20.350" v="162"/>
          <ac:grpSpMkLst>
            <pc:docMk/>
            <pc:sldMk cId="824918709" sldId="258"/>
            <ac:grpSpMk id="51" creationId="{1FEC590B-3306-47E9-BD67-97F3F76169A4}"/>
          </ac:grpSpMkLst>
        </pc:grpChg>
        <pc:graphicFrameChg chg="add del">
          <ac:chgData name="Sangita Deka" userId="27e95aecb107f1d4" providerId="Windows Live" clId="Web-{0C975A80-7045-47C3-A02C-95ABF12CD027}" dt="2024-07-05T10:05:39.077" v="330"/>
          <ac:graphicFrameMkLst>
            <pc:docMk/>
            <pc:sldMk cId="824918709" sldId="258"/>
            <ac:graphicFrameMk id="78" creationId="{091D57B7-44FB-7B49-D89D-52E8DCEF27EF}"/>
          </ac:graphicFrameMkLst>
        </pc:graphicFrameChg>
        <pc:graphicFrameChg chg="add del">
          <ac:chgData name="Sangita Deka" userId="27e95aecb107f1d4" providerId="Windows Live" clId="Web-{0C975A80-7045-47C3-A02C-95ABF12CD027}" dt="2024-07-05T10:05:48.093" v="332"/>
          <ac:graphicFrameMkLst>
            <pc:docMk/>
            <pc:sldMk cId="824918709" sldId="258"/>
            <ac:graphicFrameMk id="80" creationId="{8C00B515-8E24-3A21-A00D-3F776EE9B8EB}"/>
          </ac:graphicFrameMkLst>
        </pc:graphicFrameChg>
        <pc:picChg chg="add mod">
          <ac:chgData name="Sangita Deka" userId="27e95aecb107f1d4" providerId="Windows Live" clId="Web-{0C975A80-7045-47C3-A02C-95ABF12CD027}" dt="2024-07-05T08:25:39.532" v="189"/>
          <ac:picMkLst>
            <pc:docMk/>
            <pc:sldMk cId="824918709" sldId="258"/>
            <ac:picMk id="4" creationId="{68303A75-C9DB-485B-1732-B591C931C2D7}"/>
          </ac:picMkLst>
        </pc:picChg>
        <pc:cxnChg chg="add del">
          <ac:chgData name="Sangita Deka" userId="27e95aecb107f1d4" providerId="Windows Live" clId="Web-{0C975A80-7045-47C3-A02C-95ABF12CD027}" dt="2024-07-05T10:05:51.811" v="334"/>
          <ac:cxnSpMkLst>
            <pc:docMk/>
            <pc:sldMk cId="824918709" sldId="258"/>
            <ac:cxnSpMk id="70" creationId="{49CD1692-827B-4C8D-B4A1-134FD04CF45C}"/>
          </ac:cxnSpMkLst>
        </pc:cxnChg>
        <pc:cxnChg chg="add del">
          <ac:chgData name="Sangita Deka" userId="27e95aecb107f1d4" providerId="Windows Live" clId="Web-{0C975A80-7045-47C3-A02C-95ABF12CD027}" dt="2024-07-05T10:05:51.811" v="334"/>
          <ac:cxnSpMkLst>
            <pc:docMk/>
            <pc:sldMk cId="824918709" sldId="258"/>
            <ac:cxnSpMk id="89" creationId="{49CD1692-827B-4C8D-B4A1-134FD04CF45C}"/>
          </ac:cxnSpMkLst>
        </pc:cxnChg>
      </pc:sldChg>
      <pc:sldChg chg="addSp delSp modSp new mod modTransition setBg">
        <pc:chgData name="Sangita Deka" userId="27e95aecb107f1d4" providerId="Windows Live" clId="Web-{0C975A80-7045-47C3-A02C-95ABF12CD027}" dt="2024-07-05T15:51:39.400" v="669"/>
        <pc:sldMkLst>
          <pc:docMk/>
          <pc:sldMk cId="249205542" sldId="259"/>
        </pc:sldMkLst>
        <pc:spChg chg="mod">
          <ac:chgData name="Sangita Deka" userId="27e95aecb107f1d4" providerId="Windows Live" clId="Web-{0C975A80-7045-47C3-A02C-95ABF12CD027}" dt="2024-07-05T15:44:59.184" v="640" actId="1076"/>
          <ac:spMkLst>
            <pc:docMk/>
            <pc:sldMk cId="249205542" sldId="259"/>
            <ac:spMk id="2" creationId="{5219AA9A-7941-48DC-D2E9-2F71C05E186F}"/>
          </ac:spMkLst>
        </pc:spChg>
        <pc:spChg chg="del mod">
          <ac:chgData name="Sangita Deka" userId="27e95aecb107f1d4" providerId="Windows Live" clId="Web-{0C975A80-7045-47C3-A02C-95ABF12CD027}" dt="2024-07-05T09:44:49.416" v="226"/>
          <ac:spMkLst>
            <pc:docMk/>
            <pc:sldMk cId="249205542" sldId="259"/>
            <ac:spMk id="3" creationId="{CFD62A4B-FAAD-0FFE-BAEA-728D9F375B10}"/>
          </ac:spMkLst>
        </pc:spChg>
        <pc:spChg chg="add mod">
          <ac:chgData name="Sangita Deka" userId="27e95aecb107f1d4" providerId="Windows Live" clId="Web-{0C975A80-7045-47C3-A02C-95ABF12CD027}" dt="2024-07-05T15:45:11.918" v="642" actId="1076"/>
          <ac:spMkLst>
            <pc:docMk/>
            <pc:sldMk cId="249205542" sldId="259"/>
            <ac:spMk id="5" creationId="{7462E080-0638-3493-AA44-B6A65A7FD410}"/>
          </ac:spMkLst>
        </pc:spChg>
        <pc:spChg chg="add del mod">
          <ac:chgData name="Sangita Deka" userId="27e95aecb107f1d4" providerId="Windows Live" clId="Web-{0C975A80-7045-47C3-A02C-95ABF12CD027}" dt="2024-07-05T10:14:24.592" v="372"/>
          <ac:spMkLst>
            <pc:docMk/>
            <pc:sldMk cId="249205542" sldId="259"/>
            <ac:spMk id="8" creationId="{1B15ED52-F352-441B-82BF-E0EA34836D08}"/>
          </ac:spMkLst>
        </pc:spChg>
        <pc:spChg chg="add del mod">
          <ac:chgData name="Sangita Deka" userId="27e95aecb107f1d4" providerId="Windows Live" clId="Web-{0C975A80-7045-47C3-A02C-95ABF12CD027}" dt="2024-07-05T10:14:24.592" v="372"/>
          <ac:spMkLst>
            <pc:docMk/>
            <pc:sldMk cId="249205542" sldId="259"/>
            <ac:spMk id="10" creationId="{3B2E3793-BFE6-45A2-9B7B-E18844431C99}"/>
          </ac:spMkLst>
        </pc:spChg>
        <pc:spChg chg="add del mod">
          <ac:chgData name="Sangita Deka" userId="27e95aecb107f1d4" providerId="Windows Live" clId="Web-{0C975A80-7045-47C3-A02C-95ABF12CD027}" dt="2024-07-05T10:14:24.592" v="372"/>
          <ac:spMkLst>
            <pc:docMk/>
            <pc:sldMk cId="249205542" sldId="259"/>
            <ac:spMk id="12" creationId="{BC4C4868-CB8F-4AF9-9CDB-8108F2C19B67}"/>
          </ac:spMkLst>
        </pc:spChg>
        <pc:spChg chg="add del">
          <ac:chgData name="Sangita Deka" userId="27e95aecb107f1d4" providerId="Windows Live" clId="Web-{0C975A80-7045-47C3-A02C-95ABF12CD027}" dt="2024-07-05T10:14:24.592" v="372"/>
          <ac:spMkLst>
            <pc:docMk/>
            <pc:sldMk cId="249205542" sldId="259"/>
            <ac:spMk id="14" creationId="{375E0459-6403-40CD-989D-56A4407CA12E}"/>
          </ac:spMkLst>
        </pc:spChg>
        <pc:spChg chg="add del mod">
          <ac:chgData name="Sangita Deka" userId="27e95aecb107f1d4" providerId="Windows Live" clId="Web-{0C975A80-7045-47C3-A02C-95ABF12CD027}" dt="2024-07-05T10:14:24.592" v="372"/>
          <ac:spMkLst>
            <pc:docMk/>
            <pc:sldMk cId="249205542" sldId="259"/>
            <ac:spMk id="16" creationId="{53E5B1A8-3AC9-4BD1-9BBC-78CA94F2D1BA}"/>
          </ac:spMkLst>
        </pc:spChg>
        <pc:spChg chg="add del">
          <ac:chgData name="Sangita Deka" userId="27e95aecb107f1d4" providerId="Windows Live" clId="Web-{0C975A80-7045-47C3-A02C-95ABF12CD027}" dt="2024-07-05T10:26:00.393" v="414"/>
          <ac:spMkLst>
            <pc:docMk/>
            <pc:sldMk cId="249205542" sldId="259"/>
            <ac:spMk id="21" creationId="{1CD81A2A-6ED4-4EF4-A14C-912D31E14800}"/>
          </ac:spMkLst>
        </pc:spChg>
        <pc:spChg chg="add del">
          <ac:chgData name="Sangita Deka" userId="27e95aecb107f1d4" providerId="Windows Live" clId="Web-{0C975A80-7045-47C3-A02C-95ABF12CD027}" dt="2024-07-05T10:26:00.393" v="414"/>
          <ac:spMkLst>
            <pc:docMk/>
            <pc:sldMk cId="249205542" sldId="259"/>
            <ac:spMk id="23" creationId="{1661932C-CA15-4E17-B115-FAE7CBEE4789}"/>
          </ac:spMkLst>
        </pc:spChg>
        <pc:spChg chg="add del">
          <ac:chgData name="Sangita Deka" userId="27e95aecb107f1d4" providerId="Windows Live" clId="Web-{0C975A80-7045-47C3-A02C-95ABF12CD027}" dt="2024-07-05T10:26:00.393" v="414"/>
          <ac:spMkLst>
            <pc:docMk/>
            <pc:sldMk cId="249205542" sldId="259"/>
            <ac:spMk id="25" creationId="{8590ADD5-9383-4D3D-9047-3DA2593CCB5D}"/>
          </ac:spMkLst>
        </pc:spChg>
        <pc:spChg chg="add del">
          <ac:chgData name="Sangita Deka" userId="27e95aecb107f1d4" providerId="Windows Live" clId="Web-{0C975A80-7045-47C3-A02C-95ABF12CD027}" dt="2024-07-05T10:26:00.393" v="414"/>
          <ac:spMkLst>
            <pc:docMk/>
            <pc:sldMk cId="249205542" sldId="259"/>
            <ac:spMk id="27" creationId="{DABE3E45-88CF-45D8-8D40-C773324D93F6}"/>
          </ac:spMkLst>
        </pc:spChg>
        <pc:spChg chg="add del">
          <ac:chgData name="Sangita Deka" userId="27e95aecb107f1d4" providerId="Windows Live" clId="Web-{0C975A80-7045-47C3-A02C-95ABF12CD027}" dt="2024-07-05T10:26:00.393" v="414"/>
          <ac:spMkLst>
            <pc:docMk/>
            <pc:sldMk cId="249205542" sldId="259"/>
            <ac:spMk id="31" creationId="{B91ECDA9-56DC-4270-8F33-01C5637B8CEB}"/>
          </ac:spMkLst>
        </pc:spChg>
        <pc:spChg chg="add del">
          <ac:chgData name="Sangita Deka" userId="27e95aecb107f1d4" providerId="Windows Live" clId="Web-{0C975A80-7045-47C3-A02C-95ABF12CD027}" dt="2024-07-05T10:26:00.393" v="414"/>
          <ac:spMkLst>
            <pc:docMk/>
            <pc:sldMk cId="249205542" sldId="259"/>
            <ac:spMk id="33" creationId="{75F47824-961D-465D-84F9-EAE11BC6173B}"/>
          </ac:spMkLst>
        </pc:spChg>
        <pc:spChg chg="add del">
          <ac:chgData name="Sangita Deka" userId="27e95aecb107f1d4" providerId="Windows Live" clId="Web-{0C975A80-7045-47C3-A02C-95ABF12CD027}" dt="2024-07-05T10:26:00.393" v="414"/>
          <ac:spMkLst>
            <pc:docMk/>
            <pc:sldMk cId="249205542" sldId="259"/>
            <ac:spMk id="35" creationId="{FEC9DA3E-C1D7-472D-B7C0-F71AE41FBA23}"/>
          </ac:spMkLst>
        </pc:spChg>
        <pc:spChg chg="add">
          <ac:chgData name="Sangita Deka" userId="27e95aecb107f1d4" providerId="Windows Live" clId="Web-{0C975A80-7045-47C3-A02C-95ABF12CD027}" dt="2024-07-05T10:26:00.393" v="414"/>
          <ac:spMkLst>
            <pc:docMk/>
            <pc:sldMk cId="249205542" sldId="259"/>
            <ac:spMk id="40" creationId="{1CD81A2A-6ED4-4EF4-A14C-912D31E14800}"/>
          </ac:spMkLst>
        </pc:spChg>
        <pc:spChg chg="add">
          <ac:chgData name="Sangita Deka" userId="27e95aecb107f1d4" providerId="Windows Live" clId="Web-{0C975A80-7045-47C3-A02C-95ABF12CD027}" dt="2024-07-05T10:26:00.393" v="414"/>
          <ac:spMkLst>
            <pc:docMk/>
            <pc:sldMk cId="249205542" sldId="259"/>
            <ac:spMk id="42" creationId="{1661932C-CA15-4E17-B115-FAE7CBEE4789}"/>
          </ac:spMkLst>
        </pc:spChg>
        <pc:spChg chg="add">
          <ac:chgData name="Sangita Deka" userId="27e95aecb107f1d4" providerId="Windows Live" clId="Web-{0C975A80-7045-47C3-A02C-95ABF12CD027}" dt="2024-07-05T10:26:00.393" v="414"/>
          <ac:spMkLst>
            <pc:docMk/>
            <pc:sldMk cId="249205542" sldId="259"/>
            <ac:spMk id="44" creationId="{8590ADD5-9383-4D3D-9047-3DA2593CCB5D}"/>
          </ac:spMkLst>
        </pc:spChg>
        <pc:spChg chg="add">
          <ac:chgData name="Sangita Deka" userId="27e95aecb107f1d4" providerId="Windows Live" clId="Web-{0C975A80-7045-47C3-A02C-95ABF12CD027}" dt="2024-07-05T10:26:00.393" v="414"/>
          <ac:spMkLst>
            <pc:docMk/>
            <pc:sldMk cId="249205542" sldId="259"/>
            <ac:spMk id="46" creationId="{DABE3E45-88CF-45D8-8D40-C773324D93F6}"/>
          </ac:spMkLst>
        </pc:spChg>
        <pc:spChg chg="add">
          <ac:chgData name="Sangita Deka" userId="27e95aecb107f1d4" providerId="Windows Live" clId="Web-{0C975A80-7045-47C3-A02C-95ABF12CD027}" dt="2024-07-05T10:26:00.393" v="414"/>
          <ac:spMkLst>
            <pc:docMk/>
            <pc:sldMk cId="249205542" sldId="259"/>
            <ac:spMk id="50" creationId="{B91ECDA9-56DC-4270-8F33-01C5637B8CEB}"/>
          </ac:spMkLst>
        </pc:spChg>
        <pc:spChg chg="add">
          <ac:chgData name="Sangita Deka" userId="27e95aecb107f1d4" providerId="Windows Live" clId="Web-{0C975A80-7045-47C3-A02C-95ABF12CD027}" dt="2024-07-05T10:26:00.393" v="414"/>
          <ac:spMkLst>
            <pc:docMk/>
            <pc:sldMk cId="249205542" sldId="259"/>
            <ac:spMk id="52" creationId="{75F47824-961D-465D-84F9-EAE11BC6173B}"/>
          </ac:spMkLst>
        </pc:spChg>
        <pc:spChg chg="add">
          <ac:chgData name="Sangita Deka" userId="27e95aecb107f1d4" providerId="Windows Live" clId="Web-{0C975A80-7045-47C3-A02C-95ABF12CD027}" dt="2024-07-05T10:26:00.393" v="414"/>
          <ac:spMkLst>
            <pc:docMk/>
            <pc:sldMk cId="249205542" sldId="259"/>
            <ac:spMk id="54" creationId="{FEC9DA3E-C1D7-472D-B7C0-F71AE41FBA23}"/>
          </ac:spMkLst>
        </pc:spChg>
        <pc:graphicFrameChg chg="add del mod modGraphic">
          <ac:chgData name="Sangita Deka" userId="27e95aecb107f1d4" providerId="Windows Live" clId="Web-{0C975A80-7045-47C3-A02C-95ABF12CD027}" dt="2024-07-05T09:49:16.080" v="271"/>
          <ac:graphicFrameMkLst>
            <pc:docMk/>
            <pc:sldMk cId="249205542" sldId="259"/>
            <ac:graphicFrameMk id="6" creationId="{A546CF5E-5F36-16A4-8FFC-718A8001190C}"/>
          </ac:graphicFrameMkLst>
        </pc:graphicFrameChg>
        <pc:picChg chg="add mod ord">
          <ac:chgData name="Sangita Deka" userId="27e95aecb107f1d4" providerId="Windows Live" clId="Web-{0C975A80-7045-47C3-A02C-95ABF12CD027}" dt="2024-07-05T10:26:14.222" v="416"/>
          <ac:picMkLst>
            <pc:docMk/>
            <pc:sldMk cId="249205542" sldId="259"/>
            <ac:picMk id="4" creationId="{DE434E12-28B6-2121-6146-C5BA1880AC1F}"/>
          </ac:picMkLst>
        </pc:picChg>
        <pc:cxnChg chg="add del">
          <ac:chgData name="Sangita Deka" userId="27e95aecb107f1d4" providerId="Windows Live" clId="Web-{0C975A80-7045-47C3-A02C-95ABF12CD027}" dt="2024-07-05T10:26:00.393" v="414"/>
          <ac:cxnSpMkLst>
            <pc:docMk/>
            <pc:sldMk cId="249205542" sldId="259"/>
            <ac:cxnSpMk id="29" creationId="{49CD1692-827B-4C8D-B4A1-134FD04CF45C}"/>
          </ac:cxnSpMkLst>
        </pc:cxnChg>
        <pc:cxnChg chg="add">
          <ac:chgData name="Sangita Deka" userId="27e95aecb107f1d4" providerId="Windows Live" clId="Web-{0C975A80-7045-47C3-A02C-95ABF12CD027}" dt="2024-07-05T10:26:00.393" v="414"/>
          <ac:cxnSpMkLst>
            <pc:docMk/>
            <pc:sldMk cId="249205542" sldId="259"/>
            <ac:cxnSpMk id="48" creationId="{49CD1692-827B-4C8D-B4A1-134FD04CF45C}"/>
          </ac:cxnSpMkLst>
        </pc:cxnChg>
      </pc:sldChg>
      <pc:sldChg chg="addSp delSp modSp new del mod setBg">
        <pc:chgData name="Sangita Deka" userId="27e95aecb107f1d4" providerId="Windows Live" clId="Web-{0C975A80-7045-47C3-A02C-95ABF12CD027}" dt="2024-07-05T10:30:42.120" v="459"/>
        <pc:sldMkLst>
          <pc:docMk/>
          <pc:sldMk cId="2131966318" sldId="260"/>
        </pc:sldMkLst>
        <pc:spChg chg="mod">
          <ac:chgData name="Sangita Deka" userId="27e95aecb107f1d4" providerId="Windows Live" clId="Web-{0C975A80-7045-47C3-A02C-95ABF12CD027}" dt="2024-07-05T10:18:40.849" v="380" actId="20577"/>
          <ac:spMkLst>
            <pc:docMk/>
            <pc:sldMk cId="2131966318" sldId="260"/>
            <ac:spMk id="2" creationId="{2CB0E24F-8D78-C663-CCD9-C9C832183D88}"/>
          </ac:spMkLst>
        </pc:spChg>
        <pc:spChg chg="mod">
          <ac:chgData name="Sangita Deka" userId="27e95aecb107f1d4" providerId="Windows Live" clId="Web-{0C975A80-7045-47C3-A02C-95ABF12CD027}" dt="2024-07-05T10:21:05.088" v="397" actId="14100"/>
          <ac:spMkLst>
            <pc:docMk/>
            <pc:sldMk cId="2131966318" sldId="260"/>
            <ac:spMk id="3" creationId="{87531830-C011-615B-65AC-73EDB0C6BB55}"/>
          </ac:spMkLst>
        </pc:spChg>
        <pc:spChg chg="add mod">
          <ac:chgData name="Sangita Deka" userId="27e95aecb107f1d4" providerId="Windows Live" clId="Web-{0C975A80-7045-47C3-A02C-95ABF12CD027}" dt="2024-07-05T10:23:39.873" v="413" actId="20577"/>
          <ac:spMkLst>
            <pc:docMk/>
            <pc:sldMk cId="2131966318" sldId="260"/>
            <ac:spMk id="4" creationId="{ADAF632F-9A53-163F-F7FB-817D6183BAE9}"/>
          </ac:spMkLst>
        </pc:spChg>
        <pc:spChg chg="add del">
          <ac:chgData name="Sangita Deka" userId="27e95aecb107f1d4" providerId="Windows Live" clId="Web-{0C975A80-7045-47C3-A02C-95ABF12CD027}" dt="2024-07-05T10:17:45.754" v="376"/>
          <ac:spMkLst>
            <pc:docMk/>
            <pc:sldMk cId="2131966318" sldId="260"/>
            <ac:spMk id="8" creationId="{1BB867FF-FC45-48F7-8104-F89BE54909F1}"/>
          </ac:spMkLst>
        </pc:spChg>
        <pc:spChg chg="add del">
          <ac:chgData name="Sangita Deka" userId="27e95aecb107f1d4" providerId="Windows Live" clId="Web-{0C975A80-7045-47C3-A02C-95ABF12CD027}" dt="2024-07-05T10:17:45.754" v="376"/>
          <ac:spMkLst>
            <pc:docMk/>
            <pc:sldMk cId="2131966318" sldId="260"/>
            <ac:spMk id="10" creationId="{8BB56887-D0D5-4F0C-9E19-7247EB83C8B7}"/>
          </ac:spMkLst>
        </pc:spChg>
        <pc:spChg chg="add del">
          <ac:chgData name="Sangita Deka" userId="27e95aecb107f1d4" providerId="Windows Live" clId="Web-{0C975A80-7045-47C3-A02C-95ABF12CD027}" dt="2024-07-05T10:17:45.754" v="376"/>
          <ac:spMkLst>
            <pc:docMk/>
            <pc:sldMk cId="2131966318" sldId="260"/>
            <ac:spMk id="12" creationId="{081E4A58-353D-44AE-B2FC-2A74E2E400F7}"/>
          </ac:spMkLst>
        </pc:spChg>
        <pc:spChg chg="add">
          <ac:chgData name="Sangita Deka" userId="27e95aecb107f1d4" providerId="Windows Live" clId="Web-{0C975A80-7045-47C3-A02C-95ABF12CD027}" dt="2024-07-05T10:17:45.754" v="376"/>
          <ac:spMkLst>
            <pc:docMk/>
            <pc:sldMk cId="2131966318" sldId="260"/>
            <ac:spMk id="17" creationId="{C2554CA6-288E-4202-BC52-2E5A8F0C0AED}"/>
          </ac:spMkLst>
        </pc:spChg>
        <pc:spChg chg="add">
          <ac:chgData name="Sangita Deka" userId="27e95aecb107f1d4" providerId="Windows Live" clId="Web-{0C975A80-7045-47C3-A02C-95ABF12CD027}" dt="2024-07-05T10:17:45.754" v="376"/>
          <ac:spMkLst>
            <pc:docMk/>
            <pc:sldMk cId="2131966318" sldId="260"/>
            <ac:spMk id="19" creationId="{B10BB131-AC8E-4A8E-A5D1-36260F720C3B}"/>
          </ac:spMkLst>
        </pc:spChg>
        <pc:spChg chg="add">
          <ac:chgData name="Sangita Deka" userId="27e95aecb107f1d4" providerId="Windows Live" clId="Web-{0C975A80-7045-47C3-A02C-95ABF12CD027}" dt="2024-07-05T10:17:45.754" v="376"/>
          <ac:spMkLst>
            <pc:docMk/>
            <pc:sldMk cId="2131966318" sldId="260"/>
            <ac:spMk id="21" creationId="{5B7778FC-632E-4DCA-A7CB-0D7731CCF970}"/>
          </ac:spMkLst>
        </pc:spChg>
        <pc:spChg chg="add">
          <ac:chgData name="Sangita Deka" userId="27e95aecb107f1d4" providerId="Windows Live" clId="Web-{0C975A80-7045-47C3-A02C-95ABF12CD027}" dt="2024-07-05T10:17:45.754" v="376"/>
          <ac:spMkLst>
            <pc:docMk/>
            <pc:sldMk cId="2131966318" sldId="260"/>
            <ac:spMk id="23" creationId="{FA23A907-97FB-4A8F-880A-DD77401C4296}"/>
          </ac:spMkLst>
        </pc:spChg>
      </pc:sldChg>
      <pc:sldChg chg="addSp delSp modSp new mod modTransition setBg">
        <pc:chgData name="Sangita Deka" userId="27e95aecb107f1d4" providerId="Windows Live" clId="Web-{0C975A80-7045-47C3-A02C-95ABF12CD027}" dt="2024-07-05T15:52:02.385" v="672"/>
        <pc:sldMkLst>
          <pc:docMk/>
          <pc:sldMk cId="2296496122" sldId="260"/>
        </pc:sldMkLst>
        <pc:spChg chg="del mod ord">
          <ac:chgData name="Sangita Deka" userId="27e95aecb107f1d4" providerId="Windows Live" clId="Web-{0C975A80-7045-47C3-A02C-95ABF12CD027}" dt="2024-07-05T15:02:09.626" v="480"/>
          <ac:spMkLst>
            <pc:docMk/>
            <pc:sldMk cId="2296496122" sldId="260"/>
            <ac:spMk id="2" creationId="{2D6A22CD-C8DF-8241-58C0-C86AB75D5DC2}"/>
          </ac:spMkLst>
        </pc:spChg>
        <pc:spChg chg="add del">
          <ac:chgData name="Sangita Deka" userId="27e95aecb107f1d4" providerId="Windows Live" clId="Web-{0C975A80-7045-47C3-A02C-95ABF12CD027}" dt="2024-07-05T15:01:41.703" v="477"/>
          <ac:spMkLst>
            <pc:docMk/>
            <pc:sldMk cId="2296496122" sldId="260"/>
            <ac:spMk id="3" creationId="{488C526B-2D55-825F-C01E-AB43E74969C8}"/>
          </ac:spMkLst>
        </pc:spChg>
        <pc:spChg chg="add">
          <ac:chgData name="Sangita Deka" userId="27e95aecb107f1d4" providerId="Windows Live" clId="Web-{0C975A80-7045-47C3-A02C-95ABF12CD027}" dt="2024-07-05T15:02:09.626" v="480"/>
          <ac:spMkLst>
            <pc:docMk/>
            <pc:sldMk cId="2296496122" sldId="260"/>
            <ac:spMk id="7" creationId="{A8D57A06-A426-446D-B02C-A2DC6B62E45E}"/>
          </ac:spMkLst>
        </pc:spChg>
        <pc:spChg chg="add del">
          <ac:chgData name="Sangita Deka" userId="27e95aecb107f1d4" providerId="Windows Live" clId="Web-{0C975A80-7045-47C3-A02C-95ABF12CD027}" dt="2024-07-05T15:01:05.452" v="475"/>
          <ac:spMkLst>
            <pc:docMk/>
            <pc:sldMk cId="2296496122" sldId="260"/>
            <ac:spMk id="8" creationId="{DF12CDBB-D955-8D5B-FCB8-E8B72CD3910A}"/>
          </ac:spMkLst>
        </pc:spChg>
        <pc:spChg chg="add">
          <ac:chgData name="Sangita Deka" userId="27e95aecb107f1d4" providerId="Windows Live" clId="Web-{0C975A80-7045-47C3-A02C-95ABF12CD027}" dt="2024-07-05T15:02:09.626" v="480"/>
          <ac:spMkLst>
            <pc:docMk/>
            <pc:sldMk cId="2296496122" sldId="260"/>
            <ac:spMk id="10" creationId="{AB8C311F-7253-4AED-9701-7FC0708C41C7}"/>
          </ac:spMkLst>
        </pc:spChg>
        <pc:spChg chg="add del">
          <ac:chgData name="Sangita Deka" userId="27e95aecb107f1d4" providerId="Windows Live" clId="Web-{0C975A80-7045-47C3-A02C-95ABF12CD027}" dt="2024-07-05T15:01:05.452" v="475"/>
          <ac:spMkLst>
            <pc:docMk/>
            <pc:sldMk cId="2296496122" sldId="260"/>
            <ac:spMk id="11" creationId="{79BB35BC-D5C2-4C8B-A22A-A71E6191913B}"/>
          </ac:spMkLst>
        </pc:spChg>
        <pc:spChg chg="add">
          <ac:chgData name="Sangita Deka" userId="27e95aecb107f1d4" providerId="Windows Live" clId="Web-{0C975A80-7045-47C3-A02C-95ABF12CD027}" dt="2024-07-05T15:02:09.626" v="480"/>
          <ac:spMkLst>
            <pc:docMk/>
            <pc:sldMk cId="2296496122" sldId="260"/>
            <ac:spMk id="12" creationId="{E2384209-CB15-4CDF-9D31-C44FD9A3F20D}"/>
          </ac:spMkLst>
        </pc:spChg>
        <pc:spChg chg="add">
          <ac:chgData name="Sangita Deka" userId="27e95aecb107f1d4" providerId="Windows Live" clId="Web-{0C975A80-7045-47C3-A02C-95ABF12CD027}" dt="2024-07-05T15:02:09.626" v="480"/>
          <ac:spMkLst>
            <pc:docMk/>
            <pc:sldMk cId="2296496122" sldId="260"/>
            <ac:spMk id="14" creationId="{2633B3B5-CC90-43F0-8714-D31D1F3F0209}"/>
          </ac:spMkLst>
        </pc:spChg>
        <pc:spChg chg="add del">
          <ac:chgData name="Sangita Deka" userId="27e95aecb107f1d4" providerId="Windows Live" clId="Web-{0C975A80-7045-47C3-A02C-95ABF12CD027}" dt="2024-07-05T15:00:45.967" v="470"/>
          <ac:spMkLst>
            <pc:docMk/>
            <pc:sldMk cId="2296496122" sldId="260"/>
            <ac:spMk id="16" creationId="{37C89E4B-3C9F-44B9-8B86-D9E3D112D8EC}"/>
          </ac:spMkLst>
        </pc:spChg>
        <pc:picChg chg="add del mod ord">
          <ac:chgData name="Sangita Deka" userId="27e95aecb107f1d4" providerId="Windows Live" clId="Web-{0C975A80-7045-47C3-A02C-95ABF12CD027}" dt="2024-07-05T15:01:08.999" v="476"/>
          <ac:picMkLst>
            <pc:docMk/>
            <pc:sldMk cId="2296496122" sldId="260"/>
            <ac:picMk id="4" creationId="{D17E07F8-C1A3-5800-F325-7F31E8A44DEA}"/>
          </ac:picMkLst>
        </pc:picChg>
        <pc:picChg chg="add mod ord">
          <ac:chgData name="Sangita Deka" userId="27e95aecb107f1d4" providerId="Windows Live" clId="Web-{0C975A80-7045-47C3-A02C-95ABF12CD027}" dt="2024-07-05T15:02:09.626" v="480"/>
          <ac:picMkLst>
            <pc:docMk/>
            <pc:sldMk cId="2296496122" sldId="260"/>
            <ac:picMk id="5" creationId="{2955DBA7-F6DE-FD85-E339-1BC1BE4735C4}"/>
          </ac:picMkLst>
        </pc:picChg>
        <pc:cxnChg chg="add del">
          <ac:chgData name="Sangita Deka" userId="27e95aecb107f1d4" providerId="Windows Live" clId="Web-{0C975A80-7045-47C3-A02C-95ABF12CD027}" dt="2024-07-05T15:00:45.967" v="470"/>
          <ac:cxnSpMkLst>
            <pc:docMk/>
            <pc:sldMk cId="2296496122" sldId="260"/>
            <ac:cxnSpMk id="18" creationId="{AA2EAA10-076F-46BD-8F0F-B9A2FB77A85C}"/>
          </ac:cxnSpMkLst>
        </pc:cxnChg>
        <pc:cxnChg chg="add del">
          <ac:chgData name="Sangita Deka" userId="27e95aecb107f1d4" providerId="Windows Live" clId="Web-{0C975A80-7045-47C3-A02C-95ABF12CD027}" dt="2024-07-05T15:00:45.967" v="470"/>
          <ac:cxnSpMkLst>
            <pc:docMk/>
            <pc:sldMk cId="2296496122" sldId="260"/>
            <ac:cxnSpMk id="20" creationId="{D891E407-403B-4764-86C9-33A56D3BCAA3}"/>
          </ac:cxnSpMkLst>
        </pc:cxnChg>
      </pc:sldChg>
      <pc:sldChg chg="modSp new del ord">
        <pc:chgData name="Sangita Deka" userId="27e95aecb107f1d4" providerId="Windows Live" clId="Web-{0C975A80-7045-47C3-A02C-95ABF12CD027}" dt="2024-07-05T09:59:11.362" v="302"/>
        <pc:sldMkLst>
          <pc:docMk/>
          <pc:sldMk cId="3310264190" sldId="260"/>
        </pc:sldMkLst>
        <pc:spChg chg="mod">
          <ac:chgData name="Sangita Deka" userId="27e95aecb107f1d4" providerId="Windows Live" clId="Web-{0C975A80-7045-47C3-A02C-95ABF12CD027}" dt="2024-07-05T09:53:59.244" v="293" actId="1076"/>
          <ac:spMkLst>
            <pc:docMk/>
            <pc:sldMk cId="3310264190" sldId="260"/>
            <ac:spMk id="2" creationId="{893299D1-BF37-26F6-CF52-070109E0814B}"/>
          </ac:spMkLst>
        </pc:spChg>
        <pc:spChg chg="mod">
          <ac:chgData name="Sangita Deka" userId="27e95aecb107f1d4" providerId="Windows Live" clId="Web-{0C975A80-7045-47C3-A02C-95ABF12CD027}" dt="2024-07-05T09:53:48.853" v="291" actId="14100"/>
          <ac:spMkLst>
            <pc:docMk/>
            <pc:sldMk cId="3310264190" sldId="260"/>
            <ac:spMk id="3" creationId="{6FFF5816-4688-4ACF-6721-C1A15417E664}"/>
          </ac:spMkLst>
        </pc:spChg>
      </pc:sldChg>
      <pc:sldChg chg="addSp delSp modSp new mod modTransition setBg modClrScheme chgLayout">
        <pc:chgData name="Sangita Deka" userId="27e95aecb107f1d4" providerId="Windows Live" clId="Web-{0C975A80-7045-47C3-A02C-95ABF12CD027}" dt="2024-07-05T15:52:23.808" v="674"/>
        <pc:sldMkLst>
          <pc:docMk/>
          <pc:sldMk cId="1203648310" sldId="261"/>
        </pc:sldMkLst>
        <pc:spChg chg="mod ord">
          <ac:chgData name="Sangita Deka" userId="27e95aecb107f1d4" providerId="Windows Live" clId="Web-{0C975A80-7045-47C3-A02C-95ABF12CD027}" dt="2024-07-05T15:13:42.713" v="544" actId="20577"/>
          <ac:spMkLst>
            <pc:docMk/>
            <pc:sldMk cId="1203648310" sldId="261"/>
            <ac:spMk id="2" creationId="{A9D414D8-B46E-9B81-D295-25DB59B0D072}"/>
          </ac:spMkLst>
        </pc:spChg>
        <pc:spChg chg="del">
          <ac:chgData name="Sangita Deka" userId="27e95aecb107f1d4" providerId="Windows Live" clId="Web-{0C975A80-7045-47C3-A02C-95ABF12CD027}" dt="2024-07-05T15:11:56.163" v="539"/>
          <ac:spMkLst>
            <pc:docMk/>
            <pc:sldMk cId="1203648310" sldId="261"/>
            <ac:spMk id="3" creationId="{5E839FBE-D3E8-3EFC-E0F0-4C186164194B}"/>
          </ac:spMkLst>
        </pc:spChg>
        <pc:spChg chg="add">
          <ac:chgData name="Sangita Deka" userId="27e95aecb107f1d4" providerId="Windows Live" clId="Web-{0C975A80-7045-47C3-A02C-95ABF12CD027}" dt="2024-07-05T15:13:17.244" v="542"/>
          <ac:spMkLst>
            <pc:docMk/>
            <pc:sldMk cId="1203648310" sldId="261"/>
            <ac:spMk id="9" creationId="{657F69E0-C4B0-4BEC-A689-4F8D877F05D4}"/>
          </ac:spMkLst>
        </pc:spChg>
        <pc:spChg chg="add">
          <ac:chgData name="Sangita Deka" userId="27e95aecb107f1d4" providerId="Windows Live" clId="Web-{0C975A80-7045-47C3-A02C-95ABF12CD027}" dt="2024-07-05T15:13:17.244" v="542"/>
          <ac:spMkLst>
            <pc:docMk/>
            <pc:sldMk cId="1203648310" sldId="261"/>
            <ac:spMk id="11" creationId="{9F6380B4-6A1C-481E-8408-B4E6C75B9B81}"/>
          </ac:spMkLst>
        </pc:spChg>
        <pc:picChg chg="add mod">
          <ac:chgData name="Sangita Deka" userId="27e95aecb107f1d4" providerId="Windows Live" clId="Web-{0C975A80-7045-47C3-A02C-95ABF12CD027}" dt="2024-07-05T15:13:17.244" v="542"/>
          <ac:picMkLst>
            <pc:docMk/>
            <pc:sldMk cId="1203648310" sldId="261"/>
            <ac:picMk id="4" creationId="{DF1408C2-AD0C-7116-E113-CB733A79AAEC}"/>
          </ac:picMkLst>
        </pc:picChg>
      </pc:sldChg>
      <pc:sldChg chg="addSp delSp modSp add del ord replId">
        <pc:chgData name="Sangita Deka" userId="27e95aecb107f1d4" providerId="Windows Live" clId="Web-{0C975A80-7045-47C3-A02C-95ABF12CD027}" dt="2024-07-05T10:12:34.261" v="369"/>
        <pc:sldMkLst>
          <pc:docMk/>
          <pc:sldMk cId="1704317271" sldId="261"/>
        </pc:sldMkLst>
        <pc:spChg chg="del">
          <ac:chgData name="Sangita Deka" userId="27e95aecb107f1d4" providerId="Windows Live" clId="Web-{0C975A80-7045-47C3-A02C-95ABF12CD027}" dt="2024-07-05T09:55:17.059" v="298"/>
          <ac:spMkLst>
            <pc:docMk/>
            <pc:sldMk cId="1704317271" sldId="261"/>
            <ac:spMk id="2" creationId="{986814ED-8354-2462-B2A7-3B6221B7F2E5}"/>
          </ac:spMkLst>
        </pc:spChg>
        <pc:spChg chg="del">
          <ac:chgData name="Sangita Deka" userId="27e95aecb107f1d4" providerId="Windows Live" clId="Web-{0C975A80-7045-47C3-A02C-95ABF12CD027}" dt="2024-07-05T09:54:58.886" v="296"/>
          <ac:spMkLst>
            <pc:docMk/>
            <pc:sldMk cId="1704317271" sldId="261"/>
            <ac:spMk id="3" creationId="{E5C7046A-1488-B841-7051-59C78FD21C63}"/>
          </ac:spMkLst>
        </pc:spChg>
        <pc:spChg chg="add mod ord">
          <ac:chgData name="Sangita Deka" userId="27e95aecb107f1d4" providerId="Windows Live" clId="Web-{0C975A80-7045-47C3-A02C-95ABF12CD027}" dt="2024-07-05T09:55:30.247" v="299"/>
          <ac:spMkLst>
            <pc:docMk/>
            <pc:sldMk cId="1704317271" sldId="261"/>
            <ac:spMk id="5" creationId="{A920D30A-4CE1-02BF-94EC-D93562BBBF64}"/>
          </ac:spMkLst>
        </pc:spChg>
        <pc:spChg chg="add mod">
          <ac:chgData name="Sangita Deka" userId="27e95aecb107f1d4" providerId="Windows Live" clId="Web-{0C975A80-7045-47C3-A02C-95ABF12CD027}" dt="2024-07-05T09:55:30.247" v="299"/>
          <ac:spMkLst>
            <pc:docMk/>
            <pc:sldMk cId="1704317271" sldId="261"/>
            <ac:spMk id="7" creationId="{36A29332-844D-E174-67FA-AA64122BBE72}"/>
          </ac:spMkLst>
        </pc:spChg>
        <pc:spChg chg="del">
          <ac:chgData name="Sangita Deka" userId="27e95aecb107f1d4" providerId="Windows Live" clId="Web-{0C975A80-7045-47C3-A02C-95ABF12CD027}" dt="2024-07-05T09:55:30.247" v="299"/>
          <ac:spMkLst>
            <pc:docMk/>
            <pc:sldMk cId="1704317271" sldId="261"/>
            <ac:spMk id="8" creationId="{5A0118C5-4F8D-4CF4-BADD-53FEACC6C42A}"/>
          </ac:spMkLst>
        </pc:spChg>
        <pc:spChg chg="del">
          <ac:chgData name="Sangita Deka" userId="27e95aecb107f1d4" providerId="Windows Live" clId="Web-{0C975A80-7045-47C3-A02C-95ABF12CD027}" dt="2024-07-05T09:55:30.247" v="299"/>
          <ac:spMkLst>
            <pc:docMk/>
            <pc:sldMk cId="1704317271" sldId="261"/>
            <ac:spMk id="10" creationId="{4E0A5C5C-2A95-428E-9F6A-0D29EBD57C9F}"/>
          </ac:spMkLst>
        </pc:spChg>
        <pc:spChg chg="del">
          <ac:chgData name="Sangita Deka" userId="27e95aecb107f1d4" providerId="Windows Live" clId="Web-{0C975A80-7045-47C3-A02C-95ABF12CD027}" dt="2024-07-05T09:55:30.247" v="299"/>
          <ac:spMkLst>
            <pc:docMk/>
            <pc:sldMk cId="1704317271" sldId="261"/>
            <ac:spMk id="12" creationId="{1056F38F-7C4E-461D-8709-7D0024AE1F79}"/>
          </ac:spMkLst>
        </pc:spChg>
        <pc:spChg chg="del">
          <ac:chgData name="Sangita Deka" userId="27e95aecb107f1d4" providerId="Windows Live" clId="Web-{0C975A80-7045-47C3-A02C-95ABF12CD027}" dt="2024-07-05T09:55:30.247" v="299"/>
          <ac:spMkLst>
            <pc:docMk/>
            <pc:sldMk cId="1704317271" sldId="261"/>
            <ac:spMk id="14" creationId="{C7278469-3C3C-49CE-AEEE-E176A4900B78}"/>
          </ac:spMkLst>
        </pc:spChg>
        <pc:spChg chg="del">
          <ac:chgData name="Sangita Deka" userId="27e95aecb107f1d4" providerId="Windows Live" clId="Web-{0C975A80-7045-47C3-A02C-95ABF12CD027}" dt="2024-07-05T09:55:30.247" v="299"/>
          <ac:spMkLst>
            <pc:docMk/>
            <pc:sldMk cId="1704317271" sldId="261"/>
            <ac:spMk id="20" creationId="{4C6598AB-1C17-4D54-951C-A082D94ACB7A}"/>
          </ac:spMkLst>
        </pc:spChg>
        <pc:spChg chg="del">
          <ac:chgData name="Sangita Deka" userId="27e95aecb107f1d4" providerId="Windows Live" clId="Web-{0C975A80-7045-47C3-A02C-95ABF12CD027}" dt="2024-07-05T09:55:30.247" v="299"/>
          <ac:spMkLst>
            <pc:docMk/>
            <pc:sldMk cId="1704317271" sldId="261"/>
            <ac:spMk id="22" creationId="{C83B66D7-137D-4AC1-B172-53D60F08BEB5}"/>
          </ac:spMkLst>
        </pc:spChg>
        <pc:spChg chg="del">
          <ac:chgData name="Sangita Deka" userId="27e95aecb107f1d4" providerId="Windows Live" clId="Web-{0C975A80-7045-47C3-A02C-95ABF12CD027}" dt="2024-07-05T09:55:30.247" v="299"/>
          <ac:spMkLst>
            <pc:docMk/>
            <pc:sldMk cId="1704317271" sldId="261"/>
            <ac:spMk id="24" creationId="{F6B92503-6984-4D15-8B98-8718709B785D}"/>
          </ac:spMkLst>
        </pc:spChg>
        <pc:spChg chg="del">
          <ac:chgData name="Sangita Deka" userId="27e95aecb107f1d4" providerId="Windows Live" clId="Web-{0C975A80-7045-47C3-A02C-95ABF12CD027}" dt="2024-07-05T09:55:30.247" v="299"/>
          <ac:spMkLst>
            <pc:docMk/>
            <pc:sldMk cId="1704317271" sldId="261"/>
            <ac:spMk id="26" creationId="{08DDF938-524E-4C18-A47D-C00627832366}"/>
          </ac:spMkLst>
        </pc:spChg>
        <pc:spChg chg="add">
          <ac:chgData name="Sangita Deka" userId="27e95aecb107f1d4" providerId="Windows Live" clId="Web-{0C975A80-7045-47C3-A02C-95ABF12CD027}" dt="2024-07-05T09:55:30.247" v="299"/>
          <ac:spMkLst>
            <pc:docMk/>
            <pc:sldMk cId="1704317271" sldId="261"/>
            <ac:spMk id="38" creationId="{DEE2AD96-B495-4E06-9291-B71706F728CB}"/>
          </ac:spMkLst>
        </pc:spChg>
        <pc:spChg chg="add">
          <ac:chgData name="Sangita Deka" userId="27e95aecb107f1d4" providerId="Windows Live" clId="Web-{0C975A80-7045-47C3-A02C-95ABF12CD027}" dt="2024-07-05T09:55:30.247" v="299"/>
          <ac:spMkLst>
            <pc:docMk/>
            <pc:sldMk cId="1704317271" sldId="261"/>
            <ac:spMk id="40" creationId="{53CF6D67-C5A8-4ADD-9E8E-1E38CA1D3166}"/>
          </ac:spMkLst>
        </pc:spChg>
        <pc:spChg chg="add">
          <ac:chgData name="Sangita Deka" userId="27e95aecb107f1d4" providerId="Windows Live" clId="Web-{0C975A80-7045-47C3-A02C-95ABF12CD027}" dt="2024-07-05T09:55:30.247" v="299"/>
          <ac:spMkLst>
            <pc:docMk/>
            <pc:sldMk cId="1704317271" sldId="261"/>
            <ac:spMk id="42" creationId="{86909FA0-B515-4681-B7A8-FA281D133B94}"/>
          </ac:spMkLst>
        </pc:spChg>
        <pc:spChg chg="add">
          <ac:chgData name="Sangita Deka" userId="27e95aecb107f1d4" providerId="Windows Live" clId="Web-{0C975A80-7045-47C3-A02C-95ABF12CD027}" dt="2024-07-05T09:55:30.247" v="299"/>
          <ac:spMkLst>
            <pc:docMk/>
            <pc:sldMk cId="1704317271" sldId="261"/>
            <ac:spMk id="44" creationId="{21C9FE86-FCC3-4A31-AA1C-C882262B7FE7}"/>
          </ac:spMkLst>
        </pc:spChg>
        <pc:spChg chg="add">
          <ac:chgData name="Sangita Deka" userId="27e95aecb107f1d4" providerId="Windows Live" clId="Web-{0C975A80-7045-47C3-A02C-95ABF12CD027}" dt="2024-07-05T09:55:30.247" v="299"/>
          <ac:spMkLst>
            <pc:docMk/>
            <pc:sldMk cId="1704317271" sldId="261"/>
            <ac:spMk id="46" creationId="{7D96243B-ECED-4B71-8E06-AE9A285EAD20}"/>
          </ac:spMkLst>
        </pc:spChg>
        <pc:spChg chg="add">
          <ac:chgData name="Sangita Deka" userId="27e95aecb107f1d4" providerId="Windows Live" clId="Web-{0C975A80-7045-47C3-A02C-95ABF12CD027}" dt="2024-07-05T09:55:30.247" v="299"/>
          <ac:spMkLst>
            <pc:docMk/>
            <pc:sldMk cId="1704317271" sldId="261"/>
            <ac:spMk id="48" creationId="{A09989E4-EFDC-4A90-A633-E0525FB4139E}"/>
          </ac:spMkLst>
        </pc:spChg>
        <pc:grpChg chg="del">
          <ac:chgData name="Sangita Deka" userId="27e95aecb107f1d4" providerId="Windows Live" clId="Web-{0C975A80-7045-47C3-A02C-95ABF12CD027}" dt="2024-07-05T09:55:30.247" v="299"/>
          <ac:grpSpMkLst>
            <pc:docMk/>
            <pc:sldMk cId="1704317271" sldId="261"/>
            <ac:grpSpMk id="16" creationId="{93DC754C-7E09-422D-A8BB-AF632E90DFA2}"/>
          </ac:grpSpMkLst>
        </pc:grpChg>
        <pc:grpChg chg="del">
          <ac:chgData name="Sangita Deka" userId="27e95aecb107f1d4" providerId="Windows Live" clId="Web-{0C975A80-7045-47C3-A02C-95ABF12CD027}" dt="2024-07-05T09:55:30.247" v="299"/>
          <ac:grpSpMkLst>
            <pc:docMk/>
            <pc:sldMk cId="1704317271" sldId="261"/>
            <ac:grpSpMk id="28" creationId="{3773FAF5-C452-4455-9411-D6AF5EBD4CA9}"/>
          </ac:grpSpMkLst>
        </pc:grpChg>
      </pc:sldChg>
      <pc:sldChg chg="addSp delSp modSp new mod modTransition setBg">
        <pc:chgData name="Sangita Deka" userId="27e95aecb107f1d4" providerId="Windows Live" clId="Web-{0C975A80-7045-47C3-A02C-95ABF12CD027}" dt="2024-07-05T15:51:45.932" v="670"/>
        <pc:sldMkLst>
          <pc:docMk/>
          <pc:sldMk cId="718912592" sldId="262"/>
        </pc:sldMkLst>
        <pc:spChg chg="mod">
          <ac:chgData name="Sangita Deka" userId="27e95aecb107f1d4" providerId="Windows Live" clId="Web-{0C975A80-7045-47C3-A02C-95ABF12CD027}" dt="2024-07-05T15:45:44.904" v="646" actId="20577"/>
          <ac:spMkLst>
            <pc:docMk/>
            <pc:sldMk cId="718912592" sldId="262"/>
            <ac:spMk id="2" creationId="{69C0C485-E98E-B713-4D34-5D5F89D8EA69}"/>
          </ac:spMkLst>
        </pc:spChg>
        <pc:spChg chg="del mod">
          <ac:chgData name="Sangita Deka" userId="27e95aecb107f1d4" providerId="Windows Live" clId="Web-{0C975A80-7045-47C3-A02C-95ABF12CD027}" dt="2024-07-05T15:09:16.157" v="517"/>
          <ac:spMkLst>
            <pc:docMk/>
            <pc:sldMk cId="718912592" sldId="262"/>
            <ac:spMk id="3" creationId="{4D220A24-8FE9-C0C0-9DEA-A63CAA0C59F1}"/>
          </ac:spMkLst>
        </pc:spChg>
        <pc:spChg chg="add">
          <ac:chgData name="Sangita Deka" userId="27e95aecb107f1d4" providerId="Windows Live" clId="Web-{0C975A80-7045-47C3-A02C-95ABF12CD027}" dt="2024-07-05T15:04:28.537" v="483"/>
          <ac:spMkLst>
            <pc:docMk/>
            <pc:sldMk cId="718912592" sldId="262"/>
            <ac:spMk id="8" creationId="{C2554CA6-288E-4202-BC52-2E5A8F0C0AED}"/>
          </ac:spMkLst>
        </pc:spChg>
        <pc:spChg chg="add">
          <ac:chgData name="Sangita Deka" userId="27e95aecb107f1d4" providerId="Windows Live" clId="Web-{0C975A80-7045-47C3-A02C-95ABF12CD027}" dt="2024-07-05T15:04:28.537" v="483"/>
          <ac:spMkLst>
            <pc:docMk/>
            <pc:sldMk cId="718912592" sldId="262"/>
            <ac:spMk id="10" creationId="{B10BB131-AC8E-4A8E-A5D1-36260F720C3B}"/>
          </ac:spMkLst>
        </pc:spChg>
        <pc:spChg chg="add">
          <ac:chgData name="Sangita Deka" userId="27e95aecb107f1d4" providerId="Windows Live" clId="Web-{0C975A80-7045-47C3-A02C-95ABF12CD027}" dt="2024-07-05T15:04:28.537" v="483"/>
          <ac:spMkLst>
            <pc:docMk/>
            <pc:sldMk cId="718912592" sldId="262"/>
            <ac:spMk id="12" creationId="{5B7778FC-632E-4DCA-A7CB-0D7731CCF970}"/>
          </ac:spMkLst>
        </pc:spChg>
        <pc:spChg chg="add">
          <ac:chgData name="Sangita Deka" userId="27e95aecb107f1d4" providerId="Windows Live" clId="Web-{0C975A80-7045-47C3-A02C-95ABF12CD027}" dt="2024-07-05T15:04:28.537" v="483"/>
          <ac:spMkLst>
            <pc:docMk/>
            <pc:sldMk cId="718912592" sldId="262"/>
            <ac:spMk id="14" creationId="{FA23A907-97FB-4A8F-880A-DD77401C4296}"/>
          </ac:spMkLst>
        </pc:spChg>
        <pc:graphicFrameChg chg="add">
          <ac:chgData name="Sangita Deka" userId="27e95aecb107f1d4" providerId="Windows Live" clId="Web-{0C975A80-7045-47C3-A02C-95ABF12CD027}" dt="2024-07-05T15:09:16.157" v="517"/>
          <ac:graphicFrameMkLst>
            <pc:docMk/>
            <pc:sldMk cId="718912592" sldId="262"/>
            <ac:graphicFrameMk id="16" creationId="{593ECBE5-3D39-605C-96B4-18B67E46E73F}"/>
          </ac:graphicFrameMkLst>
        </pc:graphicFrameChg>
      </pc:sldChg>
      <pc:sldChg chg="addSp delSp modSp new del mod setBg modClrScheme chgLayout">
        <pc:chgData name="Sangita Deka" userId="27e95aecb107f1d4" providerId="Windows Live" clId="Web-{0C975A80-7045-47C3-A02C-95ABF12CD027}" dt="2024-07-05T10:12:25.557" v="368"/>
        <pc:sldMkLst>
          <pc:docMk/>
          <pc:sldMk cId="1469033302" sldId="262"/>
        </pc:sldMkLst>
        <pc:spChg chg="mod ord">
          <ac:chgData name="Sangita Deka" userId="27e95aecb107f1d4" providerId="Windows Live" clId="Web-{0C975A80-7045-47C3-A02C-95ABF12CD027}" dt="2024-07-05T10:01:08.335" v="312" actId="14100"/>
          <ac:spMkLst>
            <pc:docMk/>
            <pc:sldMk cId="1469033302" sldId="262"/>
            <ac:spMk id="2" creationId="{2EBFEF6D-7DBE-37EB-47B3-EC8C0292AD46}"/>
          </ac:spMkLst>
        </pc:spChg>
        <pc:spChg chg="del mod ord">
          <ac:chgData name="Sangita Deka" userId="27e95aecb107f1d4" providerId="Windows Live" clId="Web-{0C975A80-7045-47C3-A02C-95ABF12CD027}" dt="2024-07-05T09:59:53.770" v="305"/>
          <ac:spMkLst>
            <pc:docMk/>
            <pc:sldMk cId="1469033302" sldId="262"/>
            <ac:spMk id="3" creationId="{AF4FEF38-29E5-927E-B243-EDAD16CB850E}"/>
          </ac:spMkLst>
        </pc:spChg>
        <pc:spChg chg="add mod ord">
          <ac:chgData name="Sangita Deka" userId="27e95aecb107f1d4" providerId="Windows Live" clId="Web-{0C975A80-7045-47C3-A02C-95ABF12CD027}" dt="2024-07-05T10:02:12.727" v="319" actId="20577"/>
          <ac:spMkLst>
            <pc:docMk/>
            <pc:sldMk cId="1469033302" sldId="262"/>
            <ac:spMk id="4" creationId="{E1EDE4A5-D3E8-AD26-596F-DDF8CF52F435}"/>
          </ac:spMkLst>
        </pc:spChg>
        <pc:spChg chg="add del mod">
          <ac:chgData name="Sangita Deka" userId="27e95aecb107f1d4" providerId="Windows Live" clId="Web-{0C975A80-7045-47C3-A02C-95ABF12CD027}" dt="2024-07-05T10:00:37.631" v="309"/>
          <ac:spMkLst>
            <pc:docMk/>
            <pc:sldMk cId="1469033302" sldId="262"/>
            <ac:spMk id="6" creationId="{C779F2F2-893A-499D-4AB8-D0C36C1A59A2}"/>
          </ac:spMkLst>
        </pc:spChg>
        <pc:spChg chg="add mod">
          <ac:chgData name="Sangita Deka" userId="27e95aecb107f1d4" providerId="Windows Live" clId="Web-{0C975A80-7045-47C3-A02C-95ABF12CD027}" dt="2024-07-05T10:02:52.384" v="322" actId="20577"/>
          <ac:spMkLst>
            <pc:docMk/>
            <pc:sldMk cId="1469033302" sldId="262"/>
            <ac:spMk id="7" creationId="{0D84DFBA-3FDF-DA95-8148-256B44A1042D}"/>
          </ac:spMkLst>
        </pc:spChg>
        <pc:spChg chg="add">
          <ac:chgData name="Sangita Deka" userId="27e95aecb107f1d4" providerId="Windows Live" clId="Web-{0C975A80-7045-47C3-A02C-95ABF12CD027}" dt="2024-07-05T09:59:53.770" v="305"/>
          <ac:spMkLst>
            <pc:docMk/>
            <pc:sldMk cId="1469033302" sldId="262"/>
            <ac:spMk id="9" creationId="{09588DA8-065E-4F6F-8EFD-43104AB2E0CF}"/>
          </ac:spMkLst>
        </pc:spChg>
        <pc:spChg chg="add">
          <ac:chgData name="Sangita Deka" userId="27e95aecb107f1d4" providerId="Windows Live" clId="Web-{0C975A80-7045-47C3-A02C-95ABF12CD027}" dt="2024-07-05T09:59:53.770" v="305"/>
          <ac:spMkLst>
            <pc:docMk/>
            <pc:sldMk cId="1469033302" sldId="262"/>
            <ac:spMk id="11" creationId="{C4285719-470E-454C-AF62-8323075F1F5B}"/>
          </ac:spMkLst>
        </pc:spChg>
        <pc:spChg chg="add">
          <ac:chgData name="Sangita Deka" userId="27e95aecb107f1d4" providerId="Windows Live" clId="Web-{0C975A80-7045-47C3-A02C-95ABF12CD027}" dt="2024-07-05T09:59:53.770" v="305"/>
          <ac:spMkLst>
            <pc:docMk/>
            <pc:sldMk cId="1469033302" sldId="262"/>
            <ac:spMk id="13" creationId="{CD9FE4EF-C4D8-49A0-B2FF-81D8DB7D8A24}"/>
          </ac:spMkLst>
        </pc:spChg>
        <pc:spChg chg="add">
          <ac:chgData name="Sangita Deka" userId="27e95aecb107f1d4" providerId="Windows Live" clId="Web-{0C975A80-7045-47C3-A02C-95ABF12CD027}" dt="2024-07-05T09:59:53.770" v="305"/>
          <ac:spMkLst>
            <pc:docMk/>
            <pc:sldMk cId="1469033302" sldId="262"/>
            <ac:spMk id="15" creationId="{4300840D-0A0B-4512-BACA-B439D5B9C57C}"/>
          </ac:spMkLst>
        </pc:spChg>
        <pc:spChg chg="add">
          <ac:chgData name="Sangita Deka" userId="27e95aecb107f1d4" providerId="Windows Live" clId="Web-{0C975A80-7045-47C3-A02C-95ABF12CD027}" dt="2024-07-05T09:59:53.770" v="305"/>
          <ac:spMkLst>
            <pc:docMk/>
            <pc:sldMk cId="1469033302" sldId="262"/>
            <ac:spMk id="17" creationId="{D2B78728-A580-49A7-84F9-6EF6F583ADE0}"/>
          </ac:spMkLst>
        </pc:spChg>
        <pc:spChg chg="add">
          <ac:chgData name="Sangita Deka" userId="27e95aecb107f1d4" providerId="Windows Live" clId="Web-{0C975A80-7045-47C3-A02C-95ABF12CD027}" dt="2024-07-05T09:59:53.770" v="305"/>
          <ac:spMkLst>
            <pc:docMk/>
            <pc:sldMk cId="1469033302" sldId="262"/>
            <ac:spMk id="19" creationId="{38FAA1A1-D861-433F-88FA-1E9D6FD31D11}"/>
          </ac:spMkLst>
        </pc:spChg>
        <pc:spChg chg="add">
          <ac:chgData name="Sangita Deka" userId="27e95aecb107f1d4" providerId="Windows Live" clId="Web-{0C975A80-7045-47C3-A02C-95ABF12CD027}" dt="2024-07-05T09:59:53.770" v="305"/>
          <ac:spMkLst>
            <pc:docMk/>
            <pc:sldMk cId="1469033302" sldId="262"/>
            <ac:spMk id="21" creationId="{8D71EDA1-87BF-4D5D-AB79-F346FD19278A}"/>
          </ac:spMkLst>
        </pc:spChg>
      </pc:sldChg>
      <pc:sldChg chg="addSp delSp modSp new mod ord modTransition setBg modClrScheme setClrOvrMap delDesignElem chgLayout">
        <pc:chgData name="Sangita Deka" userId="27e95aecb107f1d4" providerId="Windows Live" clId="Web-{0C975A80-7045-47C3-A02C-95ABF12CD027}" dt="2024-07-05T15:51:54.041" v="671"/>
        <pc:sldMkLst>
          <pc:docMk/>
          <pc:sldMk cId="4072765167" sldId="263"/>
        </pc:sldMkLst>
        <pc:spChg chg="mod ord">
          <ac:chgData name="Sangita Deka" userId="27e95aecb107f1d4" providerId="Windows Live" clId="Web-{0C975A80-7045-47C3-A02C-95ABF12CD027}" dt="2024-07-05T15:46:15.811" v="651" actId="20577"/>
          <ac:spMkLst>
            <pc:docMk/>
            <pc:sldMk cId="4072765167" sldId="263"/>
            <ac:spMk id="2" creationId="{51B2048C-2F45-429D-F4D5-AA475C6CA99C}"/>
          </ac:spMkLst>
        </pc:spChg>
        <pc:spChg chg="del mod">
          <ac:chgData name="Sangita Deka" userId="27e95aecb107f1d4" providerId="Windows Live" clId="Web-{0C975A80-7045-47C3-A02C-95ABF12CD027}" dt="2024-07-05T15:27:43.992" v="550"/>
          <ac:spMkLst>
            <pc:docMk/>
            <pc:sldMk cId="4072765167" sldId="263"/>
            <ac:spMk id="3" creationId="{8ADDD68D-A992-4F72-22CD-11B500BB352B}"/>
          </ac:spMkLst>
        </pc:spChg>
        <pc:spChg chg="add del">
          <ac:chgData name="Sangita Deka" userId="27e95aecb107f1d4" providerId="Windows Live" clId="Web-{0C975A80-7045-47C3-A02C-95ABF12CD027}" dt="2024-07-05T15:27:43.992" v="550"/>
          <ac:spMkLst>
            <pc:docMk/>
            <pc:sldMk cId="4072765167" sldId="263"/>
            <ac:spMk id="8" creationId="{5C8908E2-EE49-44D2-9428-A28D2312A8D5}"/>
          </ac:spMkLst>
        </pc:spChg>
        <pc:spChg chg="add">
          <ac:chgData name="Sangita Deka" userId="27e95aecb107f1d4" providerId="Windows Live" clId="Web-{0C975A80-7045-47C3-A02C-95ABF12CD027}" dt="2024-07-05T15:29:02.026" v="552"/>
          <ac:spMkLst>
            <pc:docMk/>
            <pc:sldMk cId="4072765167" sldId="263"/>
            <ac:spMk id="9" creationId="{71B2258F-86CA-4D4D-8270-BC05FCDEBFB3}"/>
          </ac:spMkLst>
        </pc:spChg>
        <pc:spChg chg="add del">
          <ac:chgData name="Sangita Deka" userId="27e95aecb107f1d4" providerId="Windows Live" clId="Web-{0C975A80-7045-47C3-A02C-95ABF12CD027}" dt="2024-07-05T15:27:43.992" v="550"/>
          <ac:spMkLst>
            <pc:docMk/>
            <pc:sldMk cId="4072765167" sldId="263"/>
            <ac:spMk id="14" creationId="{BD92035A-AA2F-4CD8-A556-1CE8BDEC75BD}"/>
          </ac:spMkLst>
        </pc:spChg>
        <pc:spChg chg="add del">
          <ac:chgData name="Sangita Deka" userId="27e95aecb107f1d4" providerId="Windows Live" clId="Web-{0C975A80-7045-47C3-A02C-95ABF12CD027}" dt="2024-07-05T15:27:43.992" v="550"/>
          <ac:spMkLst>
            <pc:docMk/>
            <pc:sldMk cId="4072765167" sldId="263"/>
            <ac:spMk id="16" creationId="{ED888B23-07FA-482A-96DF-47E31AF1A603}"/>
          </ac:spMkLst>
        </pc:spChg>
        <pc:grpChg chg="add del">
          <ac:chgData name="Sangita Deka" userId="27e95aecb107f1d4" providerId="Windows Live" clId="Web-{0C975A80-7045-47C3-A02C-95ABF12CD027}" dt="2024-07-05T15:27:43.992" v="550"/>
          <ac:grpSpMkLst>
            <pc:docMk/>
            <pc:sldMk cId="4072765167" sldId="263"/>
            <ac:grpSpMk id="10" creationId="{5D1A9D8B-3117-4D9D-BDA4-DD81895098B0}"/>
          </ac:grpSpMkLst>
        </pc:grpChg>
        <pc:picChg chg="add mod">
          <ac:chgData name="Sangita Deka" userId="27e95aecb107f1d4" providerId="Windows Live" clId="Web-{0C975A80-7045-47C3-A02C-95ABF12CD027}" dt="2024-07-05T15:29:02.026" v="552"/>
          <ac:picMkLst>
            <pc:docMk/>
            <pc:sldMk cId="4072765167" sldId="263"/>
            <ac:picMk id="4" creationId="{4CF9B84A-314E-F938-0170-D7B43AF4A118}"/>
          </ac:picMkLst>
        </pc:picChg>
        <pc:picChg chg="add mod">
          <ac:chgData name="Sangita Deka" userId="27e95aecb107f1d4" providerId="Windows Live" clId="Web-{0C975A80-7045-47C3-A02C-95ABF12CD027}" dt="2024-07-05T15:40:51.722" v="628"/>
          <ac:picMkLst>
            <pc:docMk/>
            <pc:sldMk cId="4072765167" sldId="263"/>
            <ac:picMk id="5" creationId="{A22097E4-6B9B-4172-D520-61B490AE2DF1}"/>
          </ac:picMkLst>
        </pc:picChg>
      </pc:sldChg>
      <pc:sldChg chg="addSp delSp modSp new mod modTransition setBg">
        <pc:chgData name="Sangita Deka" userId="27e95aecb107f1d4" providerId="Windows Live" clId="Web-{0C975A80-7045-47C3-A02C-95ABF12CD027}" dt="2024-07-05T15:52:12.761" v="673"/>
        <pc:sldMkLst>
          <pc:docMk/>
          <pc:sldMk cId="2037040251" sldId="264"/>
        </pc:sldMkLst>
        <pc:spChg chg="mod">
          <ac:chgData name="Sangita Deka" userId="27e95aecb107f1d4" providerId="Windows Live" clId="Web-{0C975A80-7045-47C3-A02C-95ABF12CD027}" dt="2024-07-05T15:46:39.546" v="652" actId="20577"/>
          <ac:spMkLst>
            <pc:docMk/>
            <pc:sldMk cId="2037040251" sldId="264"/>
            <ac:spMk id="2" creationId="{8B860DA9-8A89-3491-302D-9A0242CCBD5F}"/>
          </ac:spMkLst>
        </pc:spChg>
        <pc:spChg chg="del">
          <ac:chgData name="Sangita Deka" userId="27e95aecb107f1d4" providerId="Windows Live" clId="Web-{0C975A80-7045-47C3-A02C-95ABF12CD027}" dt="2024-07-05T15:32:36.518" v="575"/>
          <ac:spMkLst>
            <pc:docMk/>
            <pc:sldMk cId="2037040251" sldId="264"/>
            <ac:spMk id="3" creationId="{C5E92FF5-CD08-32A2-C264-E5E34E936DF5}"/>
          </ac:spMkLst>
        </pc:spChg>
        <pc:spChg chg="add mod">
          <ac:chgData name="Sangita Deka" userId="27e95aecb107f1d4" providerId="Windows Live" clId="Web-{0C975A80-7045-47C3-A02C-95ABF12CD027}" dt="2024-07-05T15:49:02.036" v="665" actId="20577"/>
          <ac:spMkLst>
            <pc:docMk/>
            <pc:sldMk cId="2037040251" sldId="264"/>
            <ac:spMk id="8" creationId="{8F4875C7-80B9-35B1-EEF1-2046F0B7AF80}"/>
          </ac:spMkLst>
        </pc:spChg>
        <pc:spChg chg="add">
          <ac:chgData name="Sangita Deka" userId="27e95aecb107f1d4" providerId="Windows Live" clId="Web-{0C975A80-7045-47C3-A02C-95ABF12CD027}" dt="2024-07-05T15:33:08.956" v="576"/>
          <ac:spMkLst>
            <pc:docMk/>
            <pc:sldMk cId="2037040251" sldId="264"/>
            <ac:spMk id="11" creationId="{F13C74B1-5B17-4795-BED0-7140497B445A}"/>
          </ac:spMkLst>
        </pc:spChg>
        <pc:spChg chg="add">
          <ac:chgData name="Sangita Deka" userId="27e95aecb107f1d4" providerId="Windows Live" clId="Web-{0C975A80-7045-47C3-A02C-95ABF12CD027}" dt="2024-07-05T15:33:08.956" v="576"/>
          <ac:spMkLst>
            <pc:docMk/>
            <pc:sldMk cId="2037040251" sldId="264"/>
            <ac:spMk id="13" creationId="{D4974D33-8DC5-464E-8C6D-BE58F0669C17}"/>
          </ac:spMkLst>
        </pc:spChg>
        <pc:picChg chg="add mod ord">
          <ac:chgData name="Sangita Deka" userId="27e95aecb107f1d4" providerId="Windows Live" clId="Web-{0C975A80-7045-47C3-A02C-95ABF12CD027}" dt="2024-07-05T15:36:52.011" v="616" actId="1076"/>
          <ac:picMkLst>
            <pc:docMk/>
            <pc:sldMk cId="2037040251" sldId="264"/>
            <ac:picMk id="4" creationId="{E78B0655-972A-BFC9-9E34-7A2BE46753BE}"/>
          </ac:picMkLst>
        </pc:picChg>
      </pc:sldChg>
      <pc:sldMasterChg chg="add del addSldLayout delSldLayout">
        <pc:chgData name="Sangita Deka" userId="27e95aecb107f1d4" providerId="Windows Live" clId="Web-{0C975A80-7045-47C3-A02C-95ABF12CD027}" dt="2024-07-05T08:20:15.129" v="158"/>
        <pc:sldMasterMkLst>
          <pc:docMk/>
          <pc:sldMasterMk cId="2460954070" sldId="2147483660"/>
        </pc:sldMasterMkLst>
        <pc:sldLayoutChg chg="add del">
          <pc:chgData name="Sangita Deka" userId="27e95aecb107f1d4" providerId="Windows Live" clId="Web-{0C975A80-7045-47C3-A02C-95ABF12CD027}" dt="2024-07-05T08:20:15.129" v="158"/>
          <pc:sldLayoutMkLst>
            <pc:docMk/>
            <pc:sldMasterMk cId="2460954070" sldId="2147483660"/>
            <pc:sldLayoutMk cId="2385387890" sldId="2147483661"/>
          </pc:sldLayoutMkLst>
        </pc:sldLayoutChg>
        <pc:sldLayoutChg chg="add del">
          <pc:chgData name="Sangita Deka" userId="27e95aecb107f1d4" providerId="Windows Live" clId="Web-{0C975A80-7045-47C3-A02C-95ABF12CD027}" dt="2024-07-05T08:20:15.129" v="158"/>
          <pc:sldLayoutMkLst>
            <pc:docMk/>
            <pc:sldMasterMk cId="2460954070" sldId="2147483660"/>
            <pc:sldLayoutMk cId="949138452" sldId="2147483662"/>
          </pc:sldLayoutMkLst>
        </pc:sldLayoutChg>
        <pc:sldLayoutChg chg="add del">
          <pc:chgData name="Sangita Deka" userId="27e95aecb107f1d4" providerId="Windows Live" clId="Web-{0C975A80-7045-47C3-A02C-95ABF12CD027}" dt="2024-07-05T08:20:15.129" v="158"/>
          <pc:sldLayoutMkLst>
            <pc:docMk/>
            <pc:sldMasterMk cId="2460954070" sldId="2147483660"/>
            <pc:sldLayoutMk cId="2591524520" sldId="2147483663"/>
          </pc:sldLayoutMkLst>
        </pc:sldLayoutChg>
        <pc:sldLayoutChg chg="add del">
          <pc:chgData name="Sangita Deka" userId="27e95aecb107f1d4" providerId="Windows Live" clId="Web-{0C975A80-7045-47C3-A02C-95ABF12CD027}" dt="2024-07-05T08:20:15.129" v="158"/>
          <pc:sldLayoutMkLst>
            <pc:docMk/>
            <pc:sldMasterMk cId="2460954070" sldId="2147483660"/>
            <pc:sldLayoutMk cId="1203092039" sldId="2147483664"/>
          </pc:sldLayoutMkLst>
        </pc:sldLayoutChg>
        <pc:sldLayoutChg chg="add del">
          <pc:chgData name="Sangita Deka" userId="27e95aecb107f1d4" providerId="Windows Live" clId="Web-{0C975A80-7045-47C3-A02C-95ABF12CD027}" dt="2024-07-05T08:20:15.129" v="158"/>
          <pc:sldLayoutMkLst>
            <pc:docMk/>
            <pc:sldMasterMk cId="2460954070" sldId="2147483660"/>
            <pc:sldLayoutMk cId="3733172339" sldId="2147483665"/>
          </pc:sldLayoutMkLst>
        </pc:sldLayoutChg>
        <pc:sldLayoutChg chg="add del">
          <pc:chgData name="Sangita Deka" userId="27e95aecb107f1d4" providerId="Windows Live" clId="Web-{0C975A80-7045-47C3-A02C-95ABF12CD027}" dt="2024-07-05T08:20:15.129" v="158"/>
          <pc:sldLayoutMkLst>
            <pc:docMk/>
            <pc:sldMasterMk cId="2460954070" sldId="2147483660"/>
            <pc:sldLayoutMk cId="3210312558" sldId="2147483666"/>
          </pc:sldLayoutMkLst>
        </pc:sldLayoutChg>
        <pc:sldLayoutChg chg="add del">
          <pc:chgData name="Sangita Deka" userId="27e95aecb107f1d4" providerId="Windows Live" clId="Web-{0C975A80-7045-47C3-A02C-95ABF12CD027}" dt="2024-07-05T08:20:15.129" v="158"/>
          <pc:sldLayoutMkLst>
            <pc:docMk/>
            <pc:sldMasterMk cId="2460954070" sldId="2147483660"/>
            <pc:sldLayoutMk cId="3146388984" sldId="2147483667"/>
          </pc:sldLayoutMkLst>
        </pc:sldLayoutChg>
        <pc:sldLayoutChg chg="add del">
          <pc:chgData name="Sangita Deka" userId="27e95aecb107f1d4" providerId="Windows Live" clId="Web-{0C975A80-7045-47C3-A02C-95ABF12CD027}" dt="2024-07-05T08:20:15.129" v="158"/>
          <pc:sldLayoutMkLst>
            <pc:docMk/>
            <pc:sldMasterMk cId="2460954070" sldId="2147483660"/>
            <pc:sldLayoutMk cId="3171841454" sldId="2147483668"/>
          </pc:sldLayoutMkLst>
        </pc:sldLayoutChg>
        <pc:sldLayoutChg chg="add del">
          <pc:chgData name="Sangita Deka" userId="27e95aecb107f1d4" providerId="Windows Live" clId="Web-{0C975A80-7045-47C3-A02C-95ABF12CD027}" dt="2024-07-05T08:20:15.129" v="158"/>
          <pc:sldLayoutMkLst>
            <pc:docMk/>
            <pc:sldMasterMk cId="2460954070" sldId="2147483660"/>
            <pc:sldLayoutMk cId="1718958274" sldId="2147483669"/>
          </pc:sldLayoutMkLst>
        </pc:sldLayoutChg>
        <pc:sldLayoutChg chg="add del">
          <pc:chgData name="Sangita Deka" userId="27e95aecb107f1d4" providerId="Windows Live" clId="Web-{0C975A80-7045-47C3-A02C-95ABF12CD027}" dt="2024-07-05T08:20:15.129" v="158"/>
          <pc:sldLayoutMkLst>
            <pc:docMk/>
            <pc:sldMasterMk cId="2460954070" sldId="2147483660"/>
            <pc:sldLayoutMk cId="2202905451" sldId="2147483670"/>
          </pc:sldLayoutMkLst>
        </pc:sldLayoutChg>
        <pc:sldLayoutChg chg="add del">
          <pc:chgData name="Sangita Deka" userId="27e95aecb107f1d4" providerId="Windows Live" clId="Web-{0C975A80-7045-47C3-A02C-95ABF12CD027}" dt="2024-07-05T08:20:15.129" v="158"/>
          <pc:sldLayoutMkLst>
            <pc:docMk/>
            <pc:sldMasterMk cId="2460954070" sldId="2147483660"/>
            <pc:sldLayoutMk cId="3479445657" sldId="2147483671"/>
          </pc:sldLayoutMkLst>
        </pc:sldLayoutChg>
      </pc:sldMasterChg>
      <pc:sldMasterChg chg="add del addSldLayout delSldLayout modSldLayout">
        <pc:chgData name="Sangita Deka" userId="27e95aecb107f1d4" providerId="Windows Live" clId="Web-{0C975A80-7045-47C3-A02C-95ABF12CD027}" dt="2024-07-05T08:20:15.129" v="158"/>
        <pc:sldMasterMkLst>
          <pc:docMk/>
          <pc:sldMasterMk cId="3056275047" sldId="2147483672"/>
        </pc:sldMasterMkLst>
        <pc:sldLayoutChg chg="add del mod replId">
          <pc:chgData name="Sangita Deka" userId="27e95aecb107f1d4" providerId="Windows Live" clId="Web-{0C975A80-7045-47C3-A02C-95ABF12CD027}" dt="2024-07-05T08:20:15.129" v="158"/>
          <pc:sldLayoutMkLst>
            <pc:docMk/>
            <pc:sldMasterMk cId="3056275047" sldId="2147483672"/>
            <pc:sldLayoutMk cId="3948379954" sldId="2147483673"/>
          </pc:sldLayoutMkLst>
        </pc:sldLayoutChg>
        <pc:sldLayoutChg chg="add del mod replId">
          <pc:chgData name="Sangita Deka" userId="27e95aecb107f1d4" providerId="Windows Live" clId="Web-{0C975A80-7045-47C3-A02C-95ABF12CD027}" dt="2024-07-05T08:20:15.129" v="158"/>
          <pc:sldLayoutMkLst>
            <pc:docMk/>
            <pc:sldMasterMk cId="3056275047" sldId="2147483672"/>
            <pc:sldLayoutMk cId="138509334" sldId="2147483674"/>
          </pc:sldLayoutMkLst>
        </pc:sldLayoutChg>
        <pc:sldLayoutChg chg="add del mod replId">
          <pc:chgData name="Sangita Deka" userId="27e95aecb107f1d4" providerId="Windows Live" clId="Web-{0C975A80-7045-47C3-A02C-95ABF12CD027}" dt="2024-07-05T08:20:15.129" v="158"/>
          <pc:sldLayoutMkLst>
            <pc:docMk/>
            <pc:sldMasterMk cId="3056275047" sldId="2147483672"/>
            <pc:sldLayoutMk cId="2172894573" sldId="2147483675"/>
          </pc:sldLayoutMkLst>
        </pc:sldLayoutChg>
        <pc:sldLayoutChg chg="add del mod replId">
          <pc:chgData name="Sangita Deka" userId="27e95aecb107f1d4" providerId="Windows Live" clId="Web-{0C975A80-7045-47C3-A02C-95ABF12CD027}" dt="2024-07-05T08:20:15.129" v="158"/>
          <pc:sldLayoutMkLst>
            <pc:docMk/>
            <pc:sldMasterMk cId="3056275047" sldId="2147483672"/>
            <pc:sldLayoutMk cId="3924351914" sldId="2147483676"/>
          </pc:sldLayoutMkLst>
        </pc:sldLayoutChg>
        <pc:sldLayoutChg chg="add del mod replId">
          <pc:chgData name="Sangita Deka" userId="27e95aecb107f1d4" providerId="Windows Live" clId="Web-{0C975A80-7045-47C3-A02C-95ABF12CD027}" dt="2024-07-05T08:20:15.129" v="158"/>
          <pc:sldLayoutMkLst>
            <pc:docMk/>
            <pc:sldMasterMk cId="3056275047" sldId="2147483672"/>
            <pc:sldLayoutMk cId="3918356047" sldId="2147483677"/>
          </pc:sldLayoutMkLst>
        </pc:sldLayoutChg>
        <pc:sldLayoutChg chg="add del mod replId">
          <pc:chgData name="Sangita Deka" userId="27e95aecb107f1d4" providerId="Windows Live" clId="Web-{0C975A80-7045-47C3-A02C-95ABF12CD027}" dt="2024-07-05T08:20:15.129" v="158"/>
          <pc:sldLayoutMkLst>
            <pc:docMk/>
            <pc:sldMasterMk cId="3056275047" sldId="2147483672"/>
            <pc:sldLayoutMk cId="3962500727" sldId="2147483678"/>
          </pc:sldLayoutMkLst>
        </pc:sldLayoutChg>
        <pc:sldLayoutChg chg="add del mod replId">
          <pc:chgData name="Sangita Deka" userId="27e95aecb107f1d4" providerId="Windows Live" clId="Web-{0C975A80-7045-47C3-A02C-95ABF12CD027}" dt="2024-07-05T08:20:15.129" v="158"/>
          <pc:sldLayoutMkLst>
            <pc:docMk/>
            <pc:sldMasterMk cId="3056275047" sldId="2147483672"/>
            <pc:sldLayoutMk cId="3033511018" sldId="2147483679"/>
          </pc:sldLayoutMkLst>
        </pc:sldLayoutChg>
        <pc:sldLayoutChg chg="add del mod replId">
          <pc:chgData name="Sangita Deka" userId="27e95aecb107f1d4" providerId="Windows Live" clId="Web-{0C975A80-7045-47C3-A02C-95ABF12CD027}" dt="2024-07-05T08:20:15.129" v="158"/>
          <pc:sldLayoutMkLst>
            <pc:docMk/>
            <pc:sldMasterMk cId="3056275047" sldId="2147483672"/>
            <pc:sldLayoutMk cId="467519016" sldId="2147483680"/>
          </pc:sldLayoutMkLst>
        </pc:sldLayoutChg>
        <pc:sldLayoutChg chg="add del mod replId">
          <pc:chgData name="Sangita Deka" userId="27e95aecb107f1d4" providerId="Windows Live" clId="Web-{0C975A80-7045-47C3-A02C-95ABF12CD027}" dt="2024-07-05T08:20:15.129" v="158"/>
          <pc:sldLayoutMkLst>
            <pc:docMk/>
            <pc:sldMasterMk cId="3056275047" sldId="2147483672"/>
            <pc:sldLayoutMk cId="2165505367" sldId="2147483681"/>
          </pc:sldLayoutMkLst>
        </pc:sldLayoutChg>
        <pc:sldLayoutChg chg="add del mod replId">
          <pc:chgData name="Sangita Deka" userId="27e95aecb107f1d4" providerId="Windows Live" clId="Web-{0C975A80-7045-47C3-A02C-95ABF12CD027}" dt="2024-07-05T08:20:15.129" v="158"/>
          <pc:sldLayoutMkLst>
            <pc:docMk/>
            <pc:sldMasterMk cId="3056275047" sldId="2147483672"/>
            <pc:sldLayoutMk cId="1047046610" sldId="2147483682"/>
          </pc:sldLayoutMkLst>
        </pc:sldLayoutChg>
        <pc:sldLayoutChg chg="add del mod replId">
          <pc:chgData name="Sangita Deka" userId="27e95aecb107f1d4" providerId="Windows Live" clId="Web-{0C975A80-7045-47C3-A02C-95ABF12CD027}" dt="2024-07-05T08:20:15.129" v="158"/>
          <pc:sldLayoutMkLst>
            <pc:docMk/>
            <pc:sldMasterMk cId="3056275047" sldId="2147483672"/>
            <pc:sldLayoutMk cId="1646590577" sldId="214748368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141061-BBED-46CC-8031-73EC8F82A1F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CE4A521-1574-43F9-A2C5-7F33C4F829DB}">
      <dgm:prSet/>
      <dgm:spPr/>
      <dgm:t>
        <a:bodyPr/>
        <a:lstStyle/>
        <a:p>
          <a:pPr>
            <a:lnSpc>
              <a:spcPct val="100000"/>
            </a:lnSpc>
          </a:pPr>
          <a:r>
            <a:rPr lang="en-GB" b="1" i="1"/>
            <a:t>Interactive Power BI dashboards showcasing visualizations of YouTube song data trends.</a:t>
          </a:r>
          <a:endParaRPr lang="en-US"/>
        </a:p>
      </dgm:t>
    </dgm:pt>
    <dgm:pt modelId="{BDE5AEFA-4286-498F-AA46-840109D321F6}" type="parTrans" cxnId="{DAEB3D60-EA7A-43B3-8380-3CC6AF533D5D}">
      <dgm:prSet/>
      <dgm:spPr/>
      <dgm:t>
        <a:bodyPr/>
        <a:lstStyle/>
        <a:p>
          <a:endParaRPr lang="en-US"/>
        </a:p>
      </dgm:t>
    </dgm:pt>
    <dgm:pt modelId="{B14A60AC-A3F2-4625-A8B4-AEA445B75AA4}" type="sibTrans" cxnId="{DAEB3D60-EA7A-43B3-8380-3CC6AF533D5D}">
      <dgm:prSet/>
      <dgm:spPr/>
      <dgm:t>
        <a:bodyPr/>
        <a:lstStyle/>
        <a:p>
          <a:endParaRPr lang="en-US"/>
        </a:p>
      </dgm:t>
    </dgm:pt>
    <dgm:pt modelId="{09F11725-958C-4EE3-9808-43A6BC614C4B}">
      <dgm:prSet/>
      <dgm:spPr/>
      <dgm:t>
        <a:bodyPr/>
        <a:lstStyle/>
        <a:p>
          <a:pPr>
            <a:lnSpc>
              <a:spcPct val="100000"/>
            </a:lnSpc>
          </a:pPr>
          <a:r>
            <a:rPr lang="en-GB" b="1" i="1"/>
            <a:t>Reports detailing channel and content analysis, temporal trends, and user engagement insights.</a:t>
          </a:r>
          <a:endParaRPr lang="en-US"/>
        </a:p>
      </dgm:t>
    </dgm:pt>
    <dgm:pt modelId="{F9871A4E-4391-40E8-9205-1AD2D90ED6C5}" type="parTrans" cxnId="{03A82D33-89E8-4F42-803A-AF9F3D0D19B4}">
      <dgm:prSet/>
      <dgm:spPr/>
      <dgm:t>
        <a:bodyPr/>
        <a:lstStyle/>
        <a:p>
          <a:endParaRPr lang="en-US"/>
        </a:p>
      </dgm:t>
    </dgm:pt>
    <dgm:pt modelId="{33BE938A-1BF4-4C23-82BD-6B76E6A73CF8}" type="sibTrans" cxnId="{03A82D33-89E8-4F42-803A-AF9F3D0D19B4}">
      <dgm:prSet/>
      <dgm:spPr/>
      <dgm:t>
        <a:bodyPr/>
        <a:lstStyle/>
        <a:p>
          <a:endParaRPr lang="en-US"/>
        </a:p>
      </dgm:t>
    </dgm:pt>
    <dgm:pt modelId="{1033975B-CE1E-4072-8BBA-3D7E33F09DFC}">
      <dgm:prSet/>
      <dgm:spPr/>
      <dgm:t>
        <a:bodyPr/>
        <a:lstStyle/>
        <a:p>
          <a:pPr>
            <a:lnSpc>
              <a:spcPct val="100000"/>
            </a:lnSpc>
          </a:pPr>
          <a:r>
            <a:rPr lang="en-GB" b="1" i="1"/>
            <a:t>Recommendations for content creators and stakeholders to enhance YouTube song video performance.</a:t>
          </a:r>
          <a:endParaRPr lang="en-US"/>
        </a:p>
      </dgm:t>
    </dgm:pt>
    <dgm:pt modelId="{57DE29C3-299D-4CAE-8ED7-CFB9B27390E5}" type="parTrans" cxnId="{132EA326-F3A4-424B-810B-325F53A56961}">
      <dgm:prSet/>
      <dgm:spPr/>
      <dgm:t>
        <a:bodyPr/>
        <a:lstStyle/>
        <a:p>
          <a:endParaRPr lang="en-US"/>
        </a:p>
      </dgm:t>
    </dgm:pt>
    <dgm:pt modelId="{CF077E0B-08AC-4D0C-9AF0-7AB260F1DCF6}" type="sibTrans" cxnId="{132EA326-F3A4-424B-810B-325F53A56961}">
      <dgm:prSet/>
      <dgm:spPr/>
      <dgm:t>
        <a:bodyPr/>
        <a:lstStyle/>
        <a:p>
          <a:endParaRPr lang="en-US"/>
        </a:p>
      </dgm:t>
    </dgm:pt>
    <dgm:pt modelId="{527492A9-F34E-4A75-AA0A-69E4E563E3B4}" type="pres">
      <dgm:prSet presAssocID="{ED141061-BBED-46CC-8031-73EC8F82A1F6}" presName="root" presStyleCnt="0">
        <dgm:presLayoutVars>
          <dgm:dir/>
          <dgm:resizeHandles val="exact"/>
        </dgm:presLayoutVars>
      </dgm:prSet>
      <dgm:spPr/>
    </dgm:pt>
    <dgm:pt modelId="{74BCD09A-93EF-4998-8E3D-19902110EE2B}" type="pres">
      <dgm:prSet presAssocID="{3CE4A521-1574-43F9-A2C5-7F33C4F829DB}" presName="compNode" presStyleCnt="0"/>
      <dgm:spPr/>
    </dgm:pt>
    <dgm:pt modelId="{FD26A775-AED1-478B-AAF7-DAD4F33E2919}" type="pres">
      <dgm:prSet presAssocID="{3CE4A521-1574-43F9-A2C5-7F33C4F829DB}" presName="bgRect" presStyleLbl="bgShp" presStyleIdx="0" presStyleCnt="3"/>
      <dgm:spPr/>
    </dgm:pt>
    <dgm:pt modelId="{3487FAD0-A109-4544-A0E7-A007EBBF2F37}" type="pres">
      <dgm:prSet presAssocID="{3CE4A521-1574-43F9-A2C5-7F33C4F829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BDC5DC5E-4C27-4639-8583-E86A9437155A}" type="pres">
      <dgm:prSet presAssocID="{3CE4A521-1574-43F9-A2C5-7F33C4F829DB}" presName="spaceRect" presStyleCnt="0"/>
      <dgm:spPr/>
    </dgm:pt>
    <dgm:pt modelId="{A4E2D4B2-EC50-490D-827A-F1E3A559A84E}" type="pres">
      <dgm:prSet presAssocID="{3CE4A521-1574-43F9-A2C5-7F33C4F829DB}" presName="parTx" presStyleLbl="revTx" presStyleIdx="0" presStyleCnt="3">
        <dgm:presLayoutVars>
          <dgm:chMax val="0"/>
          <dgm:chPref val="0"/>
        </dgm:presLayoutVars>
      </dgm:prSet>
      <dgm:spPr/>
    </dgm:pt>
    <dgm:pt modelId="{39A82F61-D481-42B6-BFC8-79EA57FF5E9D}" type="pres">
      <dgm:prSet presAssocID="{B14A60AC-A3F2-4625-A8B4-AEA445B75AA4}" presName="sibTrans" presStyleCnt="0"/>
      <dgm:spPr/>
    </dgm:pt>
    <dgm:pt modelId="{DF80E75A-B5A7-47BA-807E-8B2A57CBB296}" type="pres">
      <dgm:prSet presAssocID="{09F11725-958C-4EE3-9808-43A6BC614C4B}" presName="compNode" presStyleCnt="0"/>
      <dgm:spPr/>
    </dgm:pt>
    <dgm:pt modelId="{C91FAB49-3153-4C1B-8FEF-3704DFCE7085}" type="pres">
      <dgm:prSet presAssocID="{09F11725-958C-4EE3-9808-43A6BC614C4B}" presName="bgRect" presStyleLbl="bgShp" presStyleIdx="1" presStyleCnt="3"/>
      <dgm:spPr/>
    </dgm:pt>
    <dgm:pt modelId="{A7D0A283-FD94-49A6-826B-AE82543837A1}" type="pres">
      <dgm:prSet presAssocID="{09F11725-958C-4EE3-9808-43A6BC614C4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60791314-8B4B-44D5-B952-6DE5AFCA4CC6}" type="pres">
      <dgm:prSet presAssocID="{09F11725-958C-4EE3-9808-43A6BC614C4B}" presName="spaceRect" presStyleCnt="0"/>
      <dgm:spPr/>
    </dgm:pt>
    <dgm:pt modelId="{95485B13-837E-4906-8A93-10F17FB616A8}" type="pres">
      <dgm:prSet presAssocID="{09F11725-958C-4EE3-9808-43A6BC614C4B}" presName="parTx" presStyleLbl="revTx" presStyleIdx="1" presStyleCnt="3">
        <dgm:presLayoutVars>
          <dgm:chMax val="0"/>
          <dgm:chPref val="0"/>
        </dgm:presLayoutVars>
      </dgm:prSet>
      <dgm:spPr/>
    </dgm:pt>
    <dgm:pt modelId="{E47503D8-5181-4D8A-B39A-25F028DE584F}" type="pres">
      <dgm:prSet presAssocID="{33BE938A-1BF4-4C23-82BD-6B76E6A73CF8}" presName="sibTrans" presStyleCnt="0"/>
      <dgm:spPr/>
    </dgm:pt>
    <dgm:pt modelId="{1C551573-E83A-4EA4-AD8A-989A37DE3489}" type="pres">
      <dgm:prSet presAssocID="{1033975B-CE1E-4072-8BBA-3D7E33F09DFC}" presName="compNode" presStyleCnt="0"/>
      <dgm:spPr/>
    </dgm:pt>
    <dgm:pt modelId="{77EC2AB1-7C46-4653-9C13-51876442F858}" type="pres">
      <dgm:prSet presAssocID="{1033975B-CE1E-4072-8BBA-3D7E33F09DFC}" presName="bgRect" presStyleLbl="bgShp" presStyleIdx="2" presStyleCnt="3"/>
      <dgm:spPr/>
    </dgm:pt>
    <dgm:pt modelId="{0EBFD663-ED0A-4372-BD8A-0585D9BE7C18}" type="pres">
      <dgm:prSet presAssocID="{1033975B-CE1E-4072-8BBA-3D7E33F09D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usic"/>
        </a:ext>
      </dgm:extLst>
    </dgm:pt>
    <dgm:pt modelId="{C025D2D5-81D9-4EDD-BB76-B2BD6D99B67D}" type="pres">
      <dgm:prSet presAssocID="{1033975B-CE1E-4072-8BBA-3D7E33F09DFC}" presName="spaceRect" presStyleCnt="0"/>
      <dgm:spPr/>
    </dgm:pt>
    <dgm:pt modelId="{786F2EB9-8D8E-491E-A8F7-F7D01EFF5237}" type="pres">
      <dgm:prSet presAssocID="{1033975B-CE1E-4072-8BBA-3D7E33F09DFC}" presName="parTx" presStyleLbl="revTx" presStyleIdx="2" presStyleCnt="3">
        <dgm:presLayoutVars>
          <dgm:chMax val="0"/>
          <dgm:chPref val="0"/>
        </dgm:presLayoutVars>
      </dgm:prSet>
      <dgm:spPr/>
    </dgm:pt>
  </dgm:ptLst>
  <dgm:cxnLst>
    <dgm:cxn modelId="{317F9A08-78DA-4DB4-8C7E-A9D7C48377E9}" type="presOf" srcId="{09F11725-958C-4EE3-9808-43A6BC614C4B}" destId="{95485B13-837E-4906-8A93-10F17FB616A8}" srcOrd="0" destOrd="0" presId="urn:microsoft.com/office/officeart/2018/2/layout/IconVerticalSolidList"/>
    <dgm:cxn modelId="{132EA326-F3A4-424B-810B-325F53A56961}" srcId="{ED141061-BBED-46CC-8031-73EC8F82A1F6}" destId="{1033975B-CE1E-4072-8BBA-3D7E33F09DFC}" srcOrd="2" destOrd="0" parTransId="{57DE29C3-299D-4CAE-8ED7-CFB9B27390E5}" sibTransId="{CF077E0B-08AC-4D0C-9AF0-7AB260F1DCF6}"/>
    <dgm:cxn modelId="{03A82D33-89E8-4F42-803A-AF9F3D0D19B4}" srcId="{ED141061-BBED-46CC-8031-73EC8F82A1F6}" destId="{09F11725-958C-4EE3-9808-43A6BC614C4B}" srcOrd="1" destOrd="0" parTransId="{F9871A4E-4391-40E8-9205-1AD2D90ED6C5}" sibTransId="{33BE938A-1BF4-4C23-82BD-6B76E6A73CF8}"/>
    <dgm:cxn modelId="{DAEB3D60-EA7A-43B3-8380-3CC6AF533D5D}" srcId="{ED141061-BBED-46CC-8031-73EC8F82A1F6}" destId="{3CE4A521-1574-43F9-A2C5-7F33C4F829DB}" srcOrd="0" destOrd="0" parTransId="{BDE5AEFA-4286-498F-AA46-840109D321F6}" sibTransId="{B14A60AC-A3F2-4625-A8B4-AEA445B75AA4}"/>
    <dgm:cxn modelId="{60C61B58-D465-4C37-B55E-4F76826EA5FE}" type="presOf" srcId="{1033975B-CE1E-4072-8BBA-3D7E33F09DFC}" destId="{786F2EB9-8D8E-491E-A8F7-F7D01EFF5237}" srcOrd="0" destOrd="0" presId="urn:microsoft.com/office/officeart/2018/2/layout/IconVerticalSolidList"/>
    <dgm:cxn modelId="{EF046D89-7001-46A3-AAD3-AB573A3666AA}" type="presOf" srcId="{3CE4A521-1574-43F9-A2C5-7F33C4F829DB}" destId="{A4E2D4B2-EC50-490D-827A-F1E3A559A84E}" srcOrd="0" destOrd="0" presId="urn:microsoft.com/office/officeart/2018/2/layout/IconVerticalSolidList"/>
    <dgm:cxn modelId="{9D74BDE9-0C11-4985-AF76-81A4658289D2}" type="presOf" srcId="{ED141061-BBED-46CC-8031-73EC8F82A1F6}" destId="{527492A9-F34E-4A75-AA0A-69E4E563E3B4}" srcOrd="0" destOrd="0" presId="urn:microsoft.com/office/officeart/2018/2/layout/IconVerticalSolidList"/>
    <dgm:cxn modelId="{7973163F-8936-4F48-8960-E58161FB482F}" type="presParOf" srcId="{527492A9-F34E-4A75-AA0A-69E4E563E3B4}" destId="{74BCD09A-93EF-4998-8E3D-19902110EE2B}" srcOrd="0" destOrd="0" presId="urn:microsoft.com/office/officeart/2018/2/layout/IconVerticalSolidList"/>
    <dgm:cxn modelId="{70768043-1BB2-4E8A-B3D1-2BD5C0C5E520}" type="presParOf" srcId="{74BCD09A-93EF-4998-8E3D-19902110EE2B}" destId="{FD26A775-AED1-478B-AAF7-DAD4F33E2919}" srcOrd="0" destOrd="0" presId="urn:microsoft.com/office/officeart/2018/2/layout/IconVerticalSolidList"/>
    <dgm:cxn modelId="{0DEA24FA-6DD4-430A-8E7E-2E775F1A26FF}" type="presParOf" srcId="{74BCD09A-93EF-4998-8E3D-19902110EE2B}" destId="{3487FAD0-A109-4544-A0E7-A007EBBF2F37}" srcOrd="1" destOrd="0" presId="urn:microsoft.com/office/officeart/2018/2/layout/IconVerticalSolidList"/>
    <dgm:cxn modelId="{C1AD64A7-15F2-4FCD-85CD-9723779BBC63}" type="presParOf" srcId="{74BCD09A-93EF-4998-8E3D-19902110EE2B}" destId="{BDC5DC5E-4C27-4639-8583-E86A9437155A}" srcOrd="2" destOrd="0" presId="urn:microsoft.com/office/officeart/2018/2/layout/IconVerticalSolidList"/>
    <dgm:cxn modelId="{25CDB1F9-29C6-4EAE-9846-C4BFEF75D0F5}" type="presParOf" srcId="{74BCD09A-93EF-4998-8E3D-19902110EE2B}" destId="{A4E2D4B2-EC50-490D-827A-F1E3A559A84E}" srcOrd="3" destOrd="0" presId="urn:microsoft.com/office/officeart/2018/2/layout/IconVerticalSolidList"/>
    <dgm:cxn modelId="{1C363CFD-7BF0-4F7A-97F2-C5035DA02B35}" type="presParOf" srcId="{527492A9-F34E-4A75-AA0A-69E4E563E3B4}" destId="{39A82F61-D481-42B6-BFC8-79EA57FF5E9D}" srcOrd="1" destOrd="0" presId="urn:microsoft.com/office/officeart/2018/2/layout/IconVerticalSolidList"/>
    <dgm:cxn modelId="{26AE961A-8467-48E8-917D-F12593183CFE}" type="presParOf" srcId="{527492A9-F34E-4A75-AA0A-69E4E563E3B4}" destId="{DF80E75A-B5A7-47BA-807E-8B2A57CBB296}" srcOrd="2" destOrd="0" presId="urn:microsoft.com/office/officeart/2018/2/layout/IconVerticalSolidList"/>
    <dgm:cxn modelId="{01E97847-50D9-456B-9AA5-888BE0C64CE0}" type="presParOf" srcId="{DF80E75A-B5A7-47BA-807E-8B2A57CBB296}" destId="{C91FAB49-3153-4C1B-8FEF-3704DFCE7085}" srcOrd="0" destOrd="0" presId="urn:microsoft.com/office/officeart/2018/2/layout/IconVerticalSolidList"/>
    <dgm:cxn modelId="{256EC7F6-C341-463B-8B0A-193C6E06B3A2}" type="presParOf" srcId="{DF80E75A-B5A7-47BA-807E-8B2A57CBB296}" destId="{A7D0A283-FD94-49A6-826B-AE82543837A1}" srcOrd="1" destOrd="0" presId="urn:microsoft.com/office/officeart/2018/2/layout/IconVerticalSolidList"/>
    <dgm:cxn modelId="{31D7B67A-0C13-454B-B014-E7291002442F}" type="presParOf" srcId="{DF80E75A-B5A7-47BA-807E-8B2A57CBB296}" destId="{60791314-8B4B-44D5-B952-6DE5AFCA4CC6}" srcOrd="2" destOrd="0" presId="urn:microsoft.com/office/officeart/2018/2/layout/IconVerticalSolidList"/>
    <dgm:cxn modelId="{AEA3ECA7-9263-4548-B401-78BD4646DFAB}" type="presParOf" srcId="{DF80E75A-B5A7-47BA-807E-8B2A57CBB296}" destId="{95485B13-837E-4906-8A93-10F17FB616A8}" srcOrd="3" destOrd="0" presId="urn:microsoft.com/office/officeart/2018/2/layout/IconVerticalSolidList"/>
    <dgm:cxn modelId="{BD761EF6-8807-4A95-82A6-C9B622506348}" type="presParOf" srcId="{527492A9-F34E-4A75-AA0A-69E4E563E3B4}" destId="{E47503D8-5181-4D8A-B39A-25F028DE584F}" srcOrd="3" destOrd="0" presId="urn:microsoft.com/office/officeart/2018/2/layout/IconVerticalSolidList"/>
    <dgm:cxn modelId="{8ED25923-261C-4944-A717-8153A4C7736A}" type="presParOf" srcId="{527492A9-F34E-4A75-AA0A-69E4E563E3B4}" destId="{1C551573-E83A-4EA4-AD8A-989A37DE3489}" srcOrd="4" destOrd="0" presId="urn:microsoft.com/office/officeart/2018/2/layout/IconVerticalSolidList"/>
    <dgm:cxn modelId="{BE37E083-CA22-4D23-9CE9-BDC812D2130D}" type="presParOf" srcId="{1C551573-E83A-4EA4-AD8A-989A37DE3489}" destId="{77EC2AB1-7C46-4653-9C13-51876442F858}" srcOrd="0" destOrd="0" presId="urn:microsoft.com/office/officeart/2018/2/layout/IconVerticalSolidList"/>
    <dgm:cxn modelId="{9A1FD56D-750D-41D1-8D15-A272B97CC29D}" type="presParOf" srcId="{1C551573-E83A-4EA4-AD8A-989A37DE3489}" destId="{0EBFD663-ED0A-4372-BD8A-0585D9BE7C18}" srcOrd="1" destOrd="0" presId="urn:microsoft.com/office/officeart/2018/2/layout/IconVerticalSolidList"/>
    <dgm:cxn modelId="{FF03B10B-A934-4719-9889-57E1857937AB}" type="presParOf" srcId="{1C551573-E83A-4EA4-AD8A-989A37DE3489}" destId="{C025D2D5-81D9-4EDD-BB76-B2BD6D99B67D}" srcOrd="2" destOrd="0" presId="urn:microsoft.com/office/officeart/2018/2/layout/IconVerticalSolidList"/>
    <dgm:cxn modelId="{B1AB9A9A-EFBB-4A67-9C97-50AFE93755F9}" type="presParOf" srcId="{1C551573-E83A-4EA4-AD8A-989A37DE3489}" destId="{786F2EB9-8D8E-491E-A8F7-F7D01EFF523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6A775-AED1-478B-AAF7-DAD4F33E2919}">
      <dsp:nvSpPr>
        <dsp:cNvPr id="0" name=""/>
        <dsp:cNvSpPr/>
      </dsp:nvSpPr>
      <dsp:spPr>
        <a:xfrm>
          <a:off x="0" y="602"/>
          <a:ext cx="6191071" cy="14091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87FAD0-A109-4544-A0E7-A007EBBF2F37}">
      <dsp:nvSpPr>
        <dsp:cNvPr id="0" name=""/>
        <dsp:cNvSpPr/>
      </dsp:nvSpPr>
      <dsp:spPr>
        <a:xfrm>
          <a:off x="426282" y="317671"/>
          <a:ext cx="775058" cy="7750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2D4B2-EC50-490D-827A-F1E3A559A84E}">
      <dsp:nvSpPr>
        <dsp:cNvPr id="0" name=""/>
        <dsp:cNvSpPr/>
      </dsp:nvSpPr>
      <dsp:spPr>
        <a:xfrm>
          <a:off x="1627622" y="602"/>
          <a:ext cx="4563449" cy="1409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140" tIns="149140" rIns="149140" bIns="149140" numCol="1" spcCol="1270" anchor="ctr" anchorCtr="0">
          <a:noAutofit/>
        </a:bodyPr>
        <a:lstStyle/>
        <a:p>
          <a:pPr marL="0" lvl="0" indent="0" algn="l" defTabSz="844550">
            <a:lnSpc>
              <a:spcPct val="100000"/>
            </a:lnSpc>
            <a:spcBef>
              <a:spcPct val="0"/>
            </a:spcBef>
            <a:spcAft>
              <a:spcPct val="35000"/>
            </a:spcAft>
            <a:buNone/>
          </a:pPr>
          <a:r>
            <a:rPr lang="en-GB" sz="1900" b="1" i="1" kern="1200"/>
            <a:t>Interactive Power BI dashboards showcasing visualizations of YouTube song data trends.</a:t>
          </a:r>
          <a:endParaRPr lang="en-US" sz="1900" kern="1200"/>
        </a:p>
      </dsp:txBody>
      <dsp:txXfrm>
        <a:off x="1627622" y="602"/>
        <a:ext cx="4563449" cy="1409196"/>
      </dsp:txXfrm>
    </dsp:sp>
    <dsp:sp modelId="{C91FAB49-3153-4C1B-8FEF-3704DFCE7085}">
      <dsp:nvSpPr>
        <dsp:cNvPr id="0" name=""/>
        <dsp:cNvSpPr/>
      </dsp:nvSpPr>
      <dsp:spPr>
        <a:xfrm>
          <a:off x="0" y="1762098"/>
          <a:ext cx="6191071" cy="14091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0A283-FD94-49A6-826B-AE82543837A1}">
      <dsp:nvSpPr>
        <dsp:cNvPr id="0" name=""/>
        <dsp:cNvSpPr/>
      </dsp:nvSpPr>
      <dsp:spPr>
        <a:xfrm>
          <a:off x="426282" y="2079167"/>
          <a:ext cx="775058" cy="7750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85B13-837E-4906-8A93-10F17FB616A8}">
      <dsp:nvSpPr>
        <dsp:cNvPr id="0" name=""/>
        <dsp:cNvSpPr/>
      </dsp:nvSpPr>
      <dsp:spPr>
        <a:xfrm>
          <a:off x="1627622" y="1762098"/>
          <a:ext cx="4563449" cy="1409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140" tIns="149140" rIns="149140" bIns="149140" numCol="1" spcCol="1270" anchor="ctr" anchorCtr="0">
          <a:noAutofit/>
        </a:bodyPr>
        <a:lstStyle/>
        <a:p>
          <a:pPr marL="0" lvl="0" indent="0" algn="l" defTabSz="844550">
            <a:lnSpc>
              <a:spcPct val="100000"/>
            </a:lnSpc>
            <a:spcBef>
              <a:spcPct val="0"/>
            </a:spcBef>
            <a:spcAft>
              <a:spcPct val="35000"/>
            </a:spcAft>
            <a:buNone/>
          </a:pPr>
          <a:r>
            <a:rPr lang="en-GB" sz="1900" b="1" i="1" kern="1200"/>
            <a:t>Reports detailing channel and content analysis, temporal trends, and user engagement insights.</a:t>
          </a:r>
          <a:endParaRPr lang="en-US" sz="1900" kern="1200"/>
        </a:p>
      </dsp:txBody>
      <dsp:txXfrm>
        <a:off x="1627622" y="1762098"/>
        <a:ext cx="4563449" cy="1409196"/>
      </dsp:txXfrm>
    </dsp:sp>
    <dsp:sp modelId="{77EC2AB1-7C46-4653-9C13-51876442F858}">
      <dsp:nvSpPr>
        <dsp:cNvPr id="0" name=""/>
        <dsp:cNvSpPr/>
      </dsp:nvSpPr>
      <dsp:spPr>
        <a:xfrm>
          <a:off x="0" y="3523594"/>
          <a:ext cx="6191071" cy="14091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FD663-ED0A-4372-BD8A-0585D9BE7C18}">
      <dsp:nvSpPr>
        <dsp:cNvPr id="0" name=""/>
        <dsp:cNvSpPr/>
      </dsp:nvSpPr>
      <dsp:spPr>
        <a:xfrm>
          <a:off x="426282" y="3840663"/>
          <a:ext cx="775058" cy="7750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F2EB9-8D8E-491E-A8F7-F7D01EFF5237}">
      <dsp:nvSpPr>
        <dsp:cNvPr id="0" name=""/>
        <dsp:cNvSpPr/>
      </dsp:nvSpPr>
      <dsp:spPr>
        <a:xfrm>
          <a:off x="1627622" y="3523594"/>
          <a:ext cx="4563449" cy="1409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140" tIns="149140" rIns="149140" bIns="149140" numCol="1" spcCol="1270" anchor="ctr" anchorCtr="0">
          <a:noAutofit/>
        </a:bodyPr>
        <a:lstStyle/>
        <a:p>
          <a:pPr marL="0" lvl="0" indent="0" algn="l" defTabSz="844550">
            <a:lnSpc>
              <a:spcPct val="100000"/>
            </a:lnSpc>
            <a:spcBef>
              <a:spcPct val="0"/>
            </a:spcBef>
            <a:spcAft>
              <a:spcPct val="35000"/>
            </a:spcAft>
            <a:buNone/>
          </a:pPr>
          <a:r>
            <a:rPr lang="en-GB" sz="1900" b="1" i="1" kern="1200"/>
            <a:t>Recommendations for content creators and stakeholders to enhance YouTube song video performance.</a:t>
          </a:r>
          <a:endParaRPr lang="en-US" sz="1900" kern="1200"/>
        </a:p>
      </dsp:txBody>
      <dsp:txXfrm>
        <a:off x="1627622" y="3523594"/>
        <a:ext cx="4563449" cy="14091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05/07/2024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05/07/2024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05/07/2024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05/07/2024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05/07/2024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05/07/2024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05/07/2024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05/07/2024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05/07/2024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7" name="Rectangle 286">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68339" y="753626"/>
            <a:ext cx="5860817" cy="3111468"/>
          </a:xfrm>
        </p:spPr>
        <p:txBody>
          <a:bodyPr>
            <a:normAutofit/>
          </a:bodyPr>
          <a:lstStyle/>
          <a:p>
            <a:pPr>
              <a:lnSpc>
                <a:spcPct val="100000"/>
              </a:lnSpc>
            </a:pPr>
            <a:r>
              <a:rPr lang="en-GB" b="1" dirty="0">
                <a:latin typeface="Rockwell"/>
                <a:cs typeface="DaunPenh"/>
              </a:rPr>
              <a:t>YouTube Songs Analysis </a:t>
            </a:r>
            <a:br>
              <a:rPr lang="en-GB" b="1" dirty="0">
                <a:latin typeface="Rockwell"/>
                <a:cs typeface="DaunPenh"/>
              </a:rPr>
            </a:br>
            <a:r>
              <a:rPr lang="en-GB" b="1" dirty="0">
                <a:latin typeface="Rockwell"/>
                <a:cs typeface="DaunPenh"/>
              </a:rPr>
              <a:t>Using Power BI</a:t>
            </a:r>
            <a:endParaRPr lang="en-US"/>
          </a:p>
        </p:txBody>
      </p:sp>
      <p:sp>
        <p:nvSpPr>
          <p:cNvPr id="3" name="Subtitle 2"/>
          <p:cNvSpPr>
            <a:spLocks noGrp="1"/>
          </p:cNvSpPr>
          <p:nvPr>
            <p:ph type="subTitle" idx="1"/>
          </p:nvPr>
        </p:nvSpPr>
        <p:spPr>
          <a:xfrm>
            <a:off x="1802563" y="4719168"/>
            <a:ext cx="4690988" cy="1459412"/>
          </a:xfrm>
        </p:spPr>
        <p:txBody>
          <a:bodyPr vert="horz" lIns="91440" tIns="45720" rIns="91440" bIns="45720" rtlCol="0" anchor="t">
            <a:normAutofit/>
          </a:bodyPr>
          <a:lstStyle/>
          <a:p>
            <a:r>
              <a:rPr lang="en-GB" b="1" i="1" dirty="0">
                <a:latin typeface="Bookman Old Style"/>
              </a:rPr>
              <a:t>Presented by Sangita Deka</a:t>
            </a:r>
            <a:endParaRPr lang="en-US" dirty="0"/>
          </a:p>
          <a:p>
            <a:endParaRPr lang="en-US" dirty="0"/>
          </a:p>
        </p:txBody>
      </p:sp>
      <p:sp>
        <p:nvSpPr>
          <p:cNvPr id="289" name="Freeform: Shape 288">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3994"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red circle with a white play button&#10;&#10;Description automatically generated">
            <a:extLst>
              <a:ext uri="{FF2B5EF4-FFF2-40B4-BE49-F238E27FC236}">
                <a16:creationId xmlns:a16="http://schemas.microsoft.com/office/drawing/2014/main" id="{0AE2C2A0-6F28-BB14-59B5-1C1A41535518}"/>
              </a:ext>
            </a:extLst>
          </p:cNvPr>
          <p:cNvPicPr>
            <a:picLocks noChangeAspect="1"/>
          </p:cNvPicPr>
          <p:nvPr/>
        </p:nvPicPr>
        <p:blipFill rotWithShape="1">
          <a:blip r:embed="rId2"/>
          <a:srcRect l="21858" r="21884" b="-14"/>
          <a:stretch/>
        </p:blipFill>
        <p:spPr>
          <a:xfrm>
            <a:off x="6595884" y="57974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93" name="Freeform: Shape 29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5" name="Freeform: Shape 29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7" name="Freeform: Shape 296">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9" name="Freeform: Shape 29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4" name="Graphic 3" descr="Teacher with solid fill">
            <a:extLst>
              <a:ext uri="{FF2B5EF4-FFF2-40B4-BE49-F238E27FC236}">
                <a16:creationId xmlns:a16="http://schemas.microsoft.com/office/drawing/2014/main" id="{6192D49F-2482-8590-1A20-FE397EBB14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547" y="4152364"/>
            <a:ext cx="1601273" cy="1687132"/>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3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6814ED-8354-2462-B2A7-3B6221B7F2E5}"/>
              </a:ext>
            </a:extLst>
          </p:cNvPr>
          <p:cNvSpPr>
            <a:spLocks noGrp="1"/>
          </p:cNvSpPr>
          <p:nvPr>
            <p:ph type="title"/>
          </p:nvPr>
        </p:nvSpPr>
        <p:spPr>
          <a:xfrm>
            <a:off x="838200" y="461716"/>
            <a:ext cx="4644981" cy="960663"/>
          </a:xfrm>
        </p:spPr>
        <p:txBody>
          <a:bodyPr>
            <a:normAutofit/>
          </a:bodyPr>
          <a:lstStyle/>
          <a:p>
            <a:r>
              <a:rPr lang="en-GB" dirty="0"/>
              <a:t>  </a:t>
            </a:r>
            <a:r>
              <a:rPr lang="en-GB" b="1" dirty="0"/>
              <a:t> OVERVIEW</a:t>
            </a:r>
          </a:p>
        </p:txBody>
      </p:sp>
      <p:sp>
        <p:nvSpPr>
          <p:cNvPr id="58" name="Arc 5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5C7046A-1488-B841-7051-59C78FD21C63}"/>
              </a:ext>
            </a:extLst>
          </p:cNvPr>
          <p:cNvSpPr>
            <a:spLocks noGrp="1"/>
          </p:cNvSpPr>
          <p:nvPr>
            <p:ph idx="1"/>
          </p:nvPr>
        </p:nvSpPr>
        <p:spPr>
          <a:xfrm>
            <a:off x="838200" y="1289006"/>
            <a:ext cx="11009290" cy="4437196"/>
          </a:xfrm>
        </p:spPr>
        <p:txBody>
          <a:bodyPr vert="horz" lIns="91440" tIns="45720" rIns="91440" bIns="45720" rtlCol="0" anchor="t">
            <a:normAutofit fontScale="92500"/>
          </a:bodyPr>
          <a:lstStyle/>
          <a:p>
            <a:pPr algn="just">
              <a:lnSpc>
                <a:spcPct val="150000"/>
              </a:lnSpc>
              <a:buNone/>
            </a:pPr>
            <a:r>
              <a:rPr lang="en-GB" sz="2400" dirty="0">
                <a:ea typeface="+mn-lt"/>
                <a:cs typeface="+mn-lt"/>
              </a:rPr>
              <a:t>   </a:t>
            </a:r>
            <a:r>
              <a:rPr lang="en-GB" sz="2400" dirty="0">
                <a:latin typeface="MS Mincho"/>
                <a:ea typeface="+mn-lt"/>
                <a:cs typeface="+mn-lt"/>
              </a:rPr>
              <a:t> </a:t>
            </a:r>
            <a:r>
              <a:rPr lang="en-GB" sz="2400" dirty="0">
                <a:latin typeface="Book Antiqua"/>
                <a:ea typeface="+mn-lt"/>
                <a:cs typeface="+mn-lt"/>
              </a:rPr>
              <a:t>This internship project aims to conduct a comprehensive analysis of YouTube songs data using Power BI. The dataset contains key attributes such as video ID, channel title, title, description, tags, published date, view count, like count, favourite count, comment count, video duration, video definition, and caption details. The goal is to utilize Power BI to create insightful visualizations and reports that provide a deeper understanding of YouTube songs' performance, popularity, and user engagement. The analysis aims to uncover trends, preferences, and patterns in the data to aid content creators and stakeholders in optimizing their YouTube song content.</a:t>
            </a:r>
            <a:endParaRPr lang="en-GB" sz="2400" dirty="0">
              <a:latin typeface="Book Antiqua"/>
              <a:ea typeface="MS Mincho"/>
              <a:cs typeface="Calibri"/>
            </a:endParaRPr>
          </a:p>
        </p:txBody>
      </p:sp>
      <p:pic>
        <p:nvPicPr>
          <p:cNvPr id="4" name="Graphic 3" descr="Theatre with solid fill">
            <a:extLst>
              <a:ext uri="{FF2B5EF4-FFF2-40B4-BE49-F238E27FC236}">
                <a16:creationId xmlns:a16="http://schemas.microsoft.com/office/drawing/2014/main" id="{5F2D962F-1CE8-BFE7-69A2-E36D2FA021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4618" y="4618"/>
            <a:ext cx="1838035" cy="1457036"/>
          </a:xfrm>
          <a:prstGeom prst="rect">
            <a:avLst/>
          </a:prstGeom>
        </p:spPr>
      </p:pic>
    </p:spTree>
    <p:extLst>
      <p:ext uri="{BB962C8B-B14F-4D97-AF65-F5344CB8AC3E}">
        <p14:creationId xmlns:p14="http://schemas.microsoft.com/office/powerpoint/2010/main" val="22593399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E52450E-17C1-A26C-0EE4-3129A3C12E07}"/>
              </a:ext>
            </a:extLst>
          </p:cNvPr>
          <p:cNvSpPr>
            <a:spLocks noGrp="1"/>
          </p:cNvSpPr>
          <p:nvPr>
            <p:ph type="title"/>
          </p:nvPr>
        </p:nvSpPr>
        <p:spPr>
          <a:xfrm>
            <a:off x="505496" y="201701"/>
            <a:ext cx="5726065" cy="725199"/>
          </a:xfrm>
        </p:spPr>
        <p:txBody>
          <a:bodyPr>
            <a:normAutofit/>
          </a:bodyPr>
          <a:lstStyle/>
          <a:p>
            <a:r>
              <a:rPr lang="en-GB" sz="3600" b="1" dirty="0">
                <a:ea typeface="+mj-lt"/>
                <a:cs typeface="+mj-lt"/>
              </a:rPr>
              <a:t>DATASET DESCRIPTION</a:t>
            </a:r>
            <a:endParaRPr lang="en-US" sz="3600" b="1"/>
          </a:p>
        </p:txBody>
      </p:sp>
      <p:sp>
        <p:nvSpPr>
          <p:cNvPr id="64" name="Freeform: Shape 6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Content Placeholder 2">
            <a:extLst>
              <a:ext uri="{FF2B5EF4-FFF2-40B4-BE49-F238E27FC236}">
                <a16:creationId xmlns:a16="http://schemas.microsoft.com/office/drawing/2014/main" id="{301F5B0C-7A3D-9C11-2563-1E36716404CE}"/>
              </a:ext>
            </a:extLst>
          </p:cNvPr>
          <p:cNvSpPr>
            <a:spLocks noGrp="1"/>
          </p:cNvSpPr>
          <p:nvPr>
            <p:ph idx="1"/>
          </p:nvPr>
        </p:nvSpPr>
        <p:spPr>
          <a:xfrm>
            <a:off x="380611" y="953862"/>
            <a:ext cx="6328542" cy="5659226"/>
          </a:xfrm>
        </p:spPr>
        <p:txBody>
          <a:bodyPr vert="horz" lIns="91440" tIns="45720" rIns="91440" bIns="45720" rtlCol="0" anchor="t">
            <a:noAutofit/>
          </a:bodyPr>
          <a:lstStyle/>
          <a:p>
            <a:pPr>
              <a:buNone/>
            </a:pPr>
            <a:r>
              <a:rPr lang="en-GB" sz="1600" dirty="0">
                <a:latin typeface="Book Antiqua"/>
                <a:ea typeface="+mn-lt"/>
                <a:cs typeface="+mn-lt"/>
              </a:rPr>
              <a:t>1. </a:t>
            </a:r>
            <a:r>
              <a:rPr lang="en-GB" sz="1600" b="1" err="1">
                <a:latin typeface="Book Antiqua"/>
                <a:ea typeface="+mn-lt"/>
                <a:cs typeface="+mn-lt"/>
              </a:rPr>
              <a:t>video_id</a:t>
            </a:r>
            <a:r>
              <a:rPr lang="en-GB" sz="1600" b="1" dirty="0">
                <a:latin typeface="Book Antiqua"/>
                <a:ea typeface="+mn-lt"/>
                <a:cs typeface="+mn-lt"/>
              </a:rPr>
              <a:t>:</a:t>
            </a:r>
            <a:r>
              <a:rPr lang="en-GB" sz="1600" dirty="0">
                <a:latin typeface="Book Antiqua"/>
                <a:ea typeface="+mn-lt"/>
                <a:cs typeface="+mn-lt"/>
              </a:rPr>
              <a:t> Unique identifier for each YouTube video.</a:t>
            </a:r>
            <a:endParaRPr lang="en-US" sz="1600">
              <a:latin typeface="Book Antiqua"/>
              <a:cs typeface="Calibri"/>
            </a:endParaRPr>
          </a:p>
          <a:p>
            <a:pPr>
              <a:buNone/>
            </a:pPr>
            <a:r>
              <a:rPr lang="en-GB" sz="1600" dirty="0">
                <a:latin typeface="Book Antiqua"/>
                <a:ea typeface="+mn-lt"/>
                <a:cs typeface="+mn-lt"/>
              </a:rPr>
              <a:t>2. </a:t>
            </a:r>
            <a:r>
              <a:rPr lang="en-GB" sz="1600" b="1" err="1">
                <a:latin typeface="Book Antiqua"/>
                <a:ea typeface="+mn-lt"/>
                <a:cs typeface="+mn-lt"/>
              </a:rPr>
              <a:t>channelTitle</a:t>
            </a:r>
            <a:r>
              <a:rPr lang="en-GB" sz="1600" b="1" dirty="0">
                <a:latin typeface="Book Antiqua"/>
                <a:ea typeface="+mn-lt"/>
                <a:cs typeface="+mn-lt"/>
              </a:rPr>
              <a:t>:</a:t>
            </a:r>
            <a:r>
              <a:rPr lang="en-GB" sz="1600" dirty="0">
                <a:latin typeface="Book Antiqua"/>
                <a:ea typeface="+mn-lt"/>
                <a:cs typeface="+mn-lt"/>
              </a:rPr>
              <a:t> Title of the YouTube channel publishing the song.</a:t>
            </a:r>
            <a:endParaRPr lang="en-GB" sz="1600">
              <a:latin typeface="Book Antiqua"/>
              <a:cs typeface="Calibri"/>
            </a:endParaRPr>
          </a:p>
          <a:p>
            <a:pPr>
              <a:buNone/>
            </a:pPr>
            <a:r>
              <a:rPr lang="en-GB" sz="1600" dirty="0">
                <a:latin typeface="Book Antiqua"/>
                <a:ea typeface="+mn-lt"/>
                <a:cs typeface="+mn-lt"/>
              </a:rPr>
              <a:t>3. </a:t>
            </a:r>
            <a:r>
              <a:rPr lang="en-GB" sz="1600" b="1" dirty="0">
                <a:latin typeface="Book Antiqua"/>
                <a:ea typeface="+mn-lt"/>
                <a:cs typeface="+mn-lt"/>
              </a:rPr>
              <a:t>title:</a:t>
            </a:r>
            <a:r>
              <a:rPr lang="en-GB" sz="1600" dirty="0">
                <a:latin typeface="Book Antiqua"/>
                <a:ea typeface="+mn-lt"/>
                <a:cs typeface="+mn-lt"/>
              </a:rPr>
              <a:t> Title of the YouTube song video.</a:t>
            </a:r>
            <a:endParaRPr lang="en-GB" sz="1600">
              <a:latin typeface="Book Antiqua"/>
              <a:cs typeface="Calibri"/>
            </a:endParaRPr>
          </a:p>
          <a:p>
            <a:pPr>
              <a:buNone/>
            </a:pPr>
            <a:r>
              <a:rPr lang="en-GB" sz="1600" dirty="0">
                <a:latin typeface="Book Antiqua"/>
                <a:ea typeface="+mn-lt"/>
                <a:cs typeface="+mn-lt"/>
              </a:rPr>
              <a:t>4. </a:t>
            </a:r>
            <a:r>
              <a:rPr lang="en-GB" sz="1600" b="1" dirty="0">
                <a:latin typeface="Book Antiqua"/>
                <a:ea typeface="+mn-lt"/>
                <a:cs typeface="+mn-lt"/>
              </a:rPr>
              <a:t>description:</a:t>
            </a:r>
            <a:r>
              <a:rPr lang="en-GB" sz="1600" dirty="0">
                <a:latin typeface="Book Antiqua"/>
                <a:ea typeface="+mn-lt"/>
                <a:cs typeface="+mn-lt"/>
              </a:rPr>
              <a:t> Description provided for the YouTube song video.</a:t>
            </a:r>
            <a:endParaRPr lang="en-GB" sz="1600">
              <a:latin typeface="Book Antiqua"/>
              <a:cs typeface="Calibri"/>
            </a:endParaRPr>
          </a:p>
          <a:p>
            <a:pPr>
              <a:buNone/>
            </a:pPr>
            <a:r>
              <a:rPr lang="en-GB" sz="1600" dirty="0">
                <a:latin typeface="Book Antiqua"/>
                <a:ea typeface="+mn-lt"/>
                <a:cs typeface="+mn-lt"/>
              </a:rPr>
              <a:t>5. </a:t>
            </a:r>
            <a:r>
              <a:rPr lang="en-GB" sz="1600" b="1" dirty="0">
                <a:latin typeface="Book Antiqua"/>
                <a:ea typeface="+mn-lt"/>
                <a:cs typeface="+mn-lt"/>
              </a:rPr>
              <a:t>tags:</a:t>
            </a:r>
            <a:r>
              <a:rPr lang="en-GB" sz="1600" dirty="0">
                <a:latin typeface="Book Antiqua"/>
                <a:ea typeface="+mn-lt"/>
                <a:cs typeface="+mn-lt"/>
              </a:rPr>
              <a:t> Tags associated with the YouTube song video.</a:t>
            </a:r>
            <a:endParaRPr lang="en-GB" sz="1600">
              <a:latin typeface="Book Antiqua"/>
              <a:cs typeface="Calibri"/>
            </a:endParaRPr>
          </a:p>
          <a:p>
            <a:pPr>
              <a:buNone/>
            </a:pPr>
            <a:r>
              <a:rPr lang="en-GB" sz="1600" dirty="0">
                <a:latin typeface="Book Antiqua"/>
                <a:ea typeface="+mn-lt"/>
                <a:cs typeface="+mn-lt"/>
              </a:rPr>
              <a:t>6.</a:t>
            </a:r>
            <a:r>
              <a:rPr lang="en-GB" sz="1600" b="1" dirty="0">
                <a:latin typeface="Book Antiqua"/>
                <a:ea typeface="+mn-lt"/>
                <a:cs typeface="+mn-lt"/>
              </a:rPr>
              <a:t> </a:t>
            </a:r>
            <a:r>
              <a:rPr lang="en-GB" sz="1600" b="1" err="1">
                <a:latin typeface="Book Antiqua"/>
                <a:ea typeface="+mn-lt"/>
                <a:cs typeface="+mn-lt"/>
              </a:rPr>
              <a:t>publishedAt</a:t>
            </a:r>
            <a:r>
              <a:rPr lang="en-GB" sz="1600" b="1" dirty="0">
                <a:latin typeface="Book Antiqua"/>
                <a:ea typeface="+mn-lt"/>
                <a:cs typeface="+mn-lt"/>
              </a:rPr>
              <a:t>:</a:t>
            </a:r>
            <a:r>
              <a:rPr lang="en-GB" sz="1600" dirty="0">
                <a:latin typeface="Book Antiqua"/>
                <a:ea typeface="+mn-lt"/>
                <a:cs typeface="+mn-lt"/>
              </a:rPr>
              <a:t> Date and time when the YouTube song video was published.</a:t>
            </a:r>
            <a:endParaRPr lang="en-GB" sz="1600">
              <a:latin typeface="Book Antiqua"/>
              <a:cs typeface="Calibri"/>
            </a:endParaRPr>
          </a:p>
          <a:p>
            <a:pPr>
              <a:buNone/>
            </a:pPr>
            <a:r>
              <a:rPr lang="en-GB" sz="1600" dirty="0">
                <a:latin typeface="Book Antiqua"/>
                <a:ea typeface="+mn-lt"/>
                <a:cs typeface="+mn-lt"/>
              </a:rPr>
              <a:t>7. </a:t>
            </a:r>
            <a:r>
              <a:rPr lang="en-GB" sz="1600" b="1" err="1">
                <a:latin typeface="Book Antiqua"/>
                <a:ea typeface="+mn-lt"/>
                <a:cs typeface="+mn-lt"/>
              </a:rPr>
              <a:t>viewCount</a:t>
            </a:r>
            <a:r>
              <a:rPr lang="en-GB" sz="1600" b="1" dirty="0">
                <a:latin typeface="Book Antiqua"/>
                <a:ea typeface="+mn-lt"/>
                <a:cs typeface="+mn-lt"/>
              </a:rPr>
              <a:t>:</a:t>
            </a:r>
            <a:r>
              <a:rPr lang="en-GB" sz="1600" dirty="0">
                <a:latin typeface="Book Antiqua"/>
                <a:ea typeface="+mn-lt"/>
                <a:cs typeface="+mn-lt"/>
              </a:rPr>
              <a:t> Number of views received by the YouTube song video.</a:t>
            </a:r>
            <a:endParaRPr lang="en-GB" sz="1600">
              <a:latin typeface="Book Antiqua"/>
              <a:cs typeface="Calibri"/>
            </a:endParaRPr>
          </a:p>
          <a:p>
            <a:pPr>
              <a:buNone/>
            </a:pPr>
            <a:r>
              <a:rPr lang="en-GB" sz="1600" dirty="0">
                <a:latin typeface="Book Antiqua"/>
                <a:ea typeface="+mn-lt"/>
                <a:cs typeface="+mn-lt"/>
              </a:rPr>
              <a:t>8. </a:t>
            </a:r>
            <a:r>
              <a:rPr lang="en-GB" sz="1600" b="1" err="1">
                <a:latin typeface="Book Antiqua"/>
                <a:ea typeface="+mn-lt"/>
                <a:cs typeface="+mn-lt"/>
              </a:rPr>
              <a:t>likeCount</a:t>
            </a:r>
            <a:r>
              <a:rPr lang="en-GB" sz="1600" b="1" dirty="0">
                <a:latin typeface="Book Antiqua"/>
                <a:ea typeface="+mn-lt"/>
                <a:cs typeface="+mn-lt"/>
              </a:rPr>
              <a:t>: </a:t>
            </a:r>
            <a:r>
              <a:rPr lang="en-GB" sz="1600" dirty="0">
                <a:latin typeface="Book Antiqua"/>
                <a:ea typeface="+mn-lt"/>
                <a:cs typeface="+mn-lt"/>
              </a:rPr>
              <a:t>Number of likes received by the YouTube song video.</a:t>
            </a:r>
            <a:endParaRPr lang="en-GB" sz="1600">
              <a:latin typeface="Book Antiqua"/>
              <a:cs typeface="Calibri"/>
            </a:endParaRPr>
          </a:p>
          <a:p>
            <a:pPr>
              <a:buNone/>
            </a:pPr>
            <a:r>
              <a:rPr lang="en-GB" sz="1600" dirty="0">
                <a:latin typeface="Book Antiqua"/>
                <a:ea typeface="+mn-lt"/>
                <a:cs typeface="+mn-lt"/>
              </a:rPr>
              <a:t>9. </a:t>
            </a:r>
            <a:r>
              <a:rPr lang="en-GB" sz="1600" b="1" err="1">
                <a:latin typeface="Book Antiqua"/>
                <a:ea typeface="+mn-lt"/>
                <a:cs typeface="+mn-lt"/>
              </a:rPr>
              <a:t>favoriteCount</a:t>
            </a:r>
            <a:r>
              <a:rPr lang="en-GB" sz="1600" b="1" dirty="0">
                <a:latin typeface="Book Antiqua"/>
                <a:ea typeface="+mn-lt"/>
                <a:cs typeface="+mn-lt"/>
              </a:rPr>
              <a:t>:</a:t>
            </a:r>
            <a:r>
              <a:rPr lang="en-GB" sz="1600" dirty="0">
                <a:latin typeface="Book Antiqua"/>
                <a:ea typeface="+mn-lt"/>
                <a:cs typeface="+mn-lt"/>
              </a:rPr>
              <a:t> Number of times the YouTube song video has been marked as a </a:t>
            </a:r>
            <a:r>
              <a:rPr lang="en-GB" sz="1600" err="1">
                <a:latin typeface="Book Antiqua"/>
                <a:ea typeface="+mn-lt"/>
                <a:cs typeface="+mn-lt"/>
              </a:rPr>
              <a:t>favorite</a:t>
            </a:r>
            <a:r>
              <a:rPr lang="en-GB" sz="1600" dirty="0">
                <a:latin typeface="Book Antiqua"/>
                <a:ea typeface="+mn-lt"/>
                <a:cs typeface="+mn-lt"/>
              </a:rPr>
              <a:t>.</a:t>
            </a:r>
            <a:endParaRPr lang="en-GB" sz="1600">
              <a:latin typeface="Book Antiqua"/>
              <a:cs typeface="Calibri"/>
            </a:endParaRPr>
          </a:p>
          <a:p>
            <a:pPr>
              <a:buNone/>
            </a:pPr>
            <a:r>
              <a:rPr lang="en-GB" sz="1600" dirty="0">
                <a:latin typeface="Book Antiqua"/>
                <a:ea typeface="+mn-lt"/>
                <a:cs typeface="+mn-lt"/>
              </a:rPr>
              <a:t>10.</a:t>
            </a:r>
            <a:r>
              <a:rPr lang="en-GB" sz="1600" b="1" dirty="0">
                <a:latin typeface="Book Antiqua"/>
                <a:ea typeface="+mn-lt"/>
                <a:cs typeface="+mn-lt"/>
              </a:rPr>
              <a:t> </a:t>
            </a:r>
            <a:r>
              <a:rPr lang="en-GB" sz="1600" b="1" err="1">
                <a:latin typeface="Book Antiqua"/>
                <a:ea typeface="+mn-lt"/>
                <a:cs typeface="+mn-lt"/>
              </a:rPr>
              <a:t>commentCount</a:t>
            </a:r>
            <a:r>
              <a:rPr lang="en-GB" sz="1600" b="1" dirty="0">
                <a:latin typeface="Book Antiqua"/>
                <a:ea typeface="+mn-lt"/>
                <a:cs typeface="+mn-lt"/>
              </a:rPr>
              <a:t>:</a:t>
            </a:r>
            <a:r>
              <a:rPr lang="en-GB" sz="1600" dirty="0">
                <a:latin typeface="Book Antiqua"/>
                <a:ea typeface="+mn-lt"/>
                <a:cs typeface="+mn-lt"/>
              </a:rPr>
              <a:t> Number of comments posted on the YouTube song video.</a:t>
            </a:r>
            <a:endParaRPr lang="en-GB" sz="1600">
              <a:latin typeface="Book Antiqua"/>
              <a:cs typeface="Calibri"/>
            </a:endParaRPr>
          </a:p>
          <a:p>
            <a:pPr>
              <a:buNone/>
            </a:pPr>
            <a:r>
              <a:rPr lang="en-GB" sz="1600" dirty="0">
                <a:latin typeface="Book Antiqua"/>
                <a:ea typeface="+mn-lt"/>
                <a:cs typeface="+mn-lt"/>
              </a:rPr>
              <a:t>11. </a:t>
            </a:r>
            <a:r>
              <a:rPr lang="en-GB" sz="1600" b="1" dirty="0">
                <a:latin typeface="Book Antiqua"/>
                <a:ea typeface="+mn-lt"/>
                <a:cs typeface="+mn-lt"/>
              </a:rPr>
              <a:t>duration:</a:t>
            </a:r>
            <a:r>
              <a:rPr lang="en-GB" sz="1600" dirty="0">
                <a:latin typeface="Book Antiqua"/>
                <a:ea typeface="+mn-lt"/>
                <a:cs typeface="+mn-lt"/>
              </a:rPr>
              <a:t> Duration of the YouTube song video.</a:t>
            </a:r>
            <a:endParaRPr lang="en-GB" sz="1600">
              <a:latin typeface="Book Antiqua"/>
              <a:cs typeface="Calibri"/>
            </a:endParaRPr>
          </a:p>
          <a:p>
            <a:pPr>
              <a:buNone/>
            </a:pPr>
            <a:r>
              <a:rPr lang="en-GB" sz="1600" dirty="0">
                <a:latin typeface="Book Antiqua"/>
                <a:ea typeface="+mn-lt"/>
                <a:cs typeface="+mn-lt"/>
              </a:rPr>
              <a:t>12. </a:t>
            </a:r>
            <a:r>
              <a:rPr lang="en-GB" sz="1600" b="1" dirty="0">
                <a:latin typeface="Book Antiqua"/>
                <a:ea typeface="+mn-lt"/>
                <a:cs typeface="+mn-lt"/>
              </a:rPr>
              <a:t>definition:</a:t>
            </a:r>
            <a:r>
              <a:rPr lang="en-GB" sz="1600" dirty="0">
                <a:latin typeface="Book Antiqua"/>
                <a:ea typeface="+mn-lt"/>
                <a:cs typeface="+mn-lt"/>
              </a:rPr>
              <a:t> Video definition or quality (e.g., HD, SD).</a:t>
            </a:r>
            <a:endParaRPr lang="en-GB" sz="1600">
              <a:latin typeface="Book Antiqua"/>
              <a:cs typeface="Calibri"/>
            </a:endParaRPr>
          </a:p>
          <a:p>
            <a:pPr marL="0" indent="0">
              <a:buNone/>
            </a:pPr>
            <a:r>
              <a:rPr lang="en-GB" sz="1600" dirty="0">
                <a:latin typeface="Book Antiqua"/>
                <a:ea typeface="+mn-lt"/>
                <a:cs typeface="+mn-lt"/>
              </a:rPr>
              <a:t>13. </a:t>
            </a:r>
            <a:r>
              <a:rPr lang="en-GB" sz="1600" b="1" dirty="0">
                <a:latin typeface="Book Antiqua"/>
                <a:ea typeface="+mn-lt"/>
                <a:cs typeface="+mn-lt"/>
              </a:rPr>
              <a:t>caption:</a:t>
            </a:r>
            <a:r>
              <a:rPr lang="en-GB" sz="1600" dirty="0">
                <a:latin typeface="Book Antiqua"/>
                <a:ea typeface="+mn-lt"/>
                <a:cs typeface="+mn-lt"/>
              </a:rPr>
              <a:t> Availability of captions for the YouTube song video.</a:t>
            </a:r>
            <a:endParaRPr lang="en-GB" sz="1600">
              <a:latin typeface="Book Antiqua"/>
              <a:cs typeface="Calibri"/>
            </a:endParaRPr>
          </a:p>
        </p:txBody>
      </p:sp>
      <p:sp>
        <p:nvSpPr>
          <p:cNvPr id="66" name="Oval 6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atabase with solid fill">
            <a:extLst>
              <a:ext uri="{FF2B5EF4-FFF2-40B4-BE49-F238E27FC236}">
                <a16:creationId xmlns:a16="http://schemas.microsoft.com/office/drawing/2014/main" id="{68303A75-C9DB-485B-1732-B591C931C2D7}"/>
              </a:ext>
            </a:extLst>
          </p:cNvPr>
          <p:cNvPicPr>
            <a:picLocks noChangeAspect="1"/>
          </p:cNvPicPr>
          <p:nvPr/>
        </p:nvPicPr>
        <p:blipFill>
          <a:blip r:embed="rId2"/>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68" name="Freeform: Shape 6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70" name="Straight Connector 6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72" name="Freeform: Shape 7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82491870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219AA9A-7941-48DC-D2E9-2F71C05E186F}"/>
              </a:ext>
            </a:extLst>
          </p:cNvPr>
          <p:cNvSpPr>
            <a:spLocks noGrp="1"/>
          </p:cNvSpPr>
          <p:nvPr>
            <p:ph type="title"/>
          </p:nvPr>
        </p:nvSpPr>
        <p:spPr>
          <a:xfrm>
            <a:off x="364837" y="-108237"/>
            <a:ext cx="6224633" cy="1129289"/>
          </a:xfrm>
        </p:spPr>
        <p:txBody>
          <a:bodyPr vert="horz" lIns="91440" tIns="45720" rIns="91440" bIns="45720" rtlCol="0" anchor="ctr">
            <a:normAutofit/>
          </a:bodyPr>
          <a:lstStyle/>
          <a:p>
            <a:pPr algn="ctr"/>
            <a:r>
              <a:rPr lang="en-US" sz="4000" b="1" kern="1200" dirty="0">
                <a:latin typeface="+mj-lt"/>
                <a:ea typeface="+mj-ea"/>
                <a:cs typeface="+mj-cs"/>
              </a:rPr>
              <a:t>PROJECT OBJECTIVES</a:t>
            </a:r>
            <a:endParaRPr lang="en-US" sz="4000" b="1" kern="1200" dirty="0">
              <a:latin typeface="+mj-lt"/>
            </a:endParaRPr>
          </a:p>
        </p:txBody>
      </p:sp>
      <p:sp>
        <p:nvSpPr>
          <p:cNvPr id="42" name="Freeform: Shape 4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7462E080-0638-3493-AA44-B6A65A7FD410}"/>
              </a:ext>
            </a:extLst>
          </p:cNvPr>
          <p:cNvSpPr txBox="1"/>
          <p:nvPr/>
        </p:nvSpPr>
        <p:spPr>
          <a:xfrm>
            <a:off x="214745" y="763445"/>
            <a:ext cx="6767270" cy="60485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400" b="1" dirty="0">
                <a:latin typeface="Consolas"/>
                <a:cs typeface="Calibri"/>
              </a:rPr>
              <a:t>1.</a:t>
            </a:r>
            <a:r>
              <a:rPr lang="en-US" sz="1400" b="1" dirty="0">
                <a:highlight>
                  <a:srgbClr val="FFFF00"/>
                </a:highlight>
                <a:latin typeface="Consolas"/>
                <a:cs typeface="Calibri"/>
              </a:rPr>
              <a:t> Data Cleaning and Preparation</a:t>
            </a:r>
            <a:r>
              <a:rPr lang="en-US" sz="1400" b="1" dirty="0">
                <a:latin typeface="Consolas"/>
                <a:cs typeface="Calibri"/>
              </a:rPr>
              <a:t>:</a:t>
            </a:r>
            <a:endParaRPr lang="en-US" sz="1400" dirty="0">
              <a:latin typeface="Consolas"/>
              <a:cs typeface="Calibri"/>
            </a:endParaRPr>
          </a:p>
          <a:p>
            <a:pPr>
              <a:lnSpc>
                <a:spcPct val="90000"/>
              </a:lnSpc>
              <a:spcAft>
                <a:spcPts val="600"/>
              </a:spcAft>
            </a:pPr>
            <a:r>
              <a:rPr lang="en-US" sz="1400" dirty="0">
                <a:latin typeface="Consolas"/>
                <a:cs typeface="Calibri"/>
              </a:rPr>
              <a:t>- Clean and preprocess the dataset, handling missing values or outliers.</a:t>
            </a:r>
          </a:p>
          <a:p>
            <a:pPr>
              <a:lnSpc>
                <a:spcPct val="90000"/>
              </a:lnSpc>
              <a:spcAft>
                <a:spcPts val="600"/>
              </a:spcAft>
            </a:pPr>
            <a:r>
              <a:rPr lang="en-US" sz="1400" dirty="0">
                <a:latin typeface="Consolas"/>
                <a:cs typeface="Calibri"/>
              </a:rPr>
              <a:t>- Convert relevant columns to appropriate data types.</a:t>
            </a:r>
          </a:p>
          <a:p>
            <a:pPr indent="-228600">
              <a:lnSpc>
                <a:spcPct val="90000"/>
              </a:lnSpc>
              <a:spcAft>
                <a:spcPts val="600"/>
              </a:spcAft>
              <a:buFont typeface="Arial" panose="020B0604020202020204" pitchFamily="34" charset="0"/>
              <a:buChar char="•"/>
            </a:pPr>
            <a:endParaRPr lang="en-US" sz="1400" dirty="0">
              <a:latin typeface="Consolas"/>
              <a:cs typeface="Calibri"/>
            </a:endParaRPr>
          </a:p>
          <a:p>
            <a:pPr>
              <a:lnSpc>
                <a:spcPct val="90000"/>
              </a:lnSpc>
              <a:spcAft>
                <a:spcPts val="600"/>
              </a:spcAft>
            </a:pPr>
            <a:r>
              <a:rPr lang="en-US" sz="1400" b="1" dirty="0">
                <a:latin typeface="Consolas"/>
                <a:cs typeface="Calibri"/>
              </a:rPr>
              <a:t>2. </a:t>
            </a:r>
            <a:r>
              <a:rPr lang="en-US" sz="1400" b="1" dirty="0">
                <a:highlight>
                  <a:srgbClr val="FFFF00"/>
                </a:highlight>
                <a:latin typeface="Consolas"/>
                <a:cs typeface="Calibri"/>
              </a:rPr>
              <a:t>Exploratory Data Analysis (EDA)</a:t>
            </a:r>
            <a:r>
              <a:rPr lang="en-US" sz="1400" b="1" dirty="0">
                <a:latin typeface="Consolas"/>
                <a:cs typeface="Calibri"/>
              </a:rPr>
              <a:t>:</a:t>
            </a:r>
          </a:p>
          <a:p>
            <a:pPr>
              <a:lnSpc>
                <a:spcPct val="90000"/>
              </a:lnSpc>
              <a:spcAft>
                <a:spcPts val="600"/>
              </a:spcAft>
            </a:pPr>
            <a:r>
              <a:rPr lang="en-US" sz="1400" dirty="0">
                <a:latin typeface="Consolas"/>
                <a:cs typeface="Calibri"/>
              </a:rPr>
              <a:t>- Explore patterns and distributions in view counts, like counts, and comments.</a:t>
            </a:r>
          </a:p>
          <a:p>
            <a:pPr>
              <a:lnSpc>
                <a:spcPct val="90000"/>
              </a:lnSpc>
              <a:spcAft>
                <a:spcPts val="600"/>
              </a:spcAft>
            </a:pPr>
            <a:r>
              <a:rPr lang="en-US" sz="1400" dirty="0">
                <a:latin typeface="Consolas"/>
                <a:cs typeface="Calibri"/>
              </a:rPr>
              <a:t>- Identify trends in the popularity and engagement of YouTube song videos.</a:t>
            </a:r>
          </a:p>
          <a:p>
            <a:pPr indent="-228600">
              <a:lnSpc>
                <a:spcPct val="90000"/>
              </a:lnSpc>
              <a:spcAft>
                <a:spcPts val="600"/>
              </a:spcAft>
              <a:buFont typeface="Arial" panose="020B0604020202020204" pitchFamily="34" charset="0"/>
              <a:buChar char="•"/>
            </a:pPr>
            <a:endParaRPr lang="en-US" sz="1400" dirty="0">
              <a:latin typeface="Consolas"/>
              <a:cs typeface="Calibri"/>
            </a:endParaRPr>
          </a:p>
          <a:p>
            <a:pPr>
              <a:lnSpc>
                <a:spcPct val="90000"/>
              </a:lnSpc>
              <a:spcAft>
                <a:spcPts val="600"/>
              </a:spcAft>
            </a:pPr>
            <a:r>
              <a:rPr lang="en-US" sz="1400" b="1" dirty="0">
                <a:latin typeface="Consolas"/>
                <a:cs typeface="Calibri"/>
              </a:rPr>
              <a:t>3. </a:t>
            </a:r>
            <a:r>
              <a:rPr lang="en-US" sz="1400" b="1" dirty="0">
                <a:highlight>
                  <a:srgbClr val="FFFF00"/>
                </a:highlight>
                <a:latin typeface="Consolas"/>
                <a:cs typeface="Calibri"/>
              </a:rPr>
              <a:t>Content and Channel Analysis</a:t>
            </a:r>
            <a:r>
              <a:rPr lang="en-US" sz="1400" b="1" dirty="0">
                <a:latin typeface="Consolas"/>
                <a:cs typeface="Calibri"/>
              </a:rPr>
              <a:t>:</a:t>
            </a:r>
          </a:p>
          <a:p>
            <a:pPr>
              <a:lnSpc>
                <a:spcPct val="90000"/>
              </a:lnSpc>
              <a:spcAft>
                <a:spcPts val="600"/>
              </a:spcAft>
            </a:pPr>
            <a:r>
              <a:rPr lang="en-US" sz="1400" dirty="0">
                <a:latin typeface="Consolas"/>
                <a:cs typeface="Calibri"/>
              </a:rPr>
              <a:t>- Analyze the distribution of videos across different channels.</a:t>
            </a:r>
          </a:p>
          <a:p>
            <a:pPr>
              <a:lnSpc>
                <a:spcPct val="90000"/>
              </a:lnSpc>
              <a:spcAft>
                <a:spcPts val="600"/>
              </a:spcAft>
            </a:pPr>
            <a:r>
              <a:rPr lang="en-US" sz="1400" dirty="0">
                <a:latin typeface="Consolas"/>
                <a:cs typeface="Calibri"/>
              </a:rPr>
              <a:t>- Identify popular tags and their correlation with view counts.</a:t>
            </a:r>
          </a:p>
          <a:p>
            <a:pPr indent="-228600">
              <a:lnSpc>
                <a:spcPct val="90000"/>
              </a:lnSpc>
              <a:spcAft>
                <a:spcPts val="600"/>
              </a:spcAft>
              <a:buFont typeface="Arial" panose="020B0604020202020204" pitchFamily="34" charset="0"/>
              <a:buChar char="•"/>
            </a:pPr>
            <a:endParaRPr lang="en-US" sz="1400" dirty="0">
              <a:latin typeface="Consolas"/>
              <a:cs typeface="Calibri"/>
            </a:endParaRPr>
          </a:p>
          <a:p>
            <a:pPr>
              <a:lnSpc>
                <a:spcPct val="90000"/>
              </a:lnSpc>
              <a:spcAft>
                <a:spcPts val="600"/>
              </a:spcAft>
            </a:pPr>
            <a:r>
              <a:rPr lang="en-US" sz="1400" b="1" dirty="0">
                <a:latin typeface="Consolas"/>
                <a:cs typeface="Calibri"/>
              </a:rPr>
              <a:t>4. </a:t>
            </a:r>
            <a:r>
              <a:rPr lang="en-US" sz="1400" b="1" dirty="0">
                <a:highlight>
                  <a:srgbClr val="FFFF00"/>
                </a:highlight>
                <a:latin typeface="Consolas"/>
                <a:cs typeface="Calibri"/>
              </a:rPr>
              <a:t>Temporal Trends</a:t>
            </a:r>
            <a:r>
              <a:rPr lang="en-US" sz="1400" b="1" dirty="0">
                <a:latin typeface="Consolas"/>
                <a:cs typeface="Calibri"/>
              </a:rPr>
              <a:t>:</a:t>
            </a:r>
          </a:p>
          <a:p>
            <a:pPr>
              <a:lnSpc>
                <a:spcPct val="90000"/>
              </a:lnSpc>
              <a:spcAft>
                <a:spcPts val="600"/>
              </a:spcAft>
            </a:pPr>
            <a:r>
              <a:rPr lang="en-US" sz="1400" dirty="0">
                <a:latin typeface="Consolas"/>
                <a:cs typeface="Calibri"/>
              </a:rPr>
              <a:t>- Explore how YouTube song video metrics vary over time.</a:t>
            </a:r>
          </a:p>
          <a:p>
            <a:pPr>
              <a:lnSpc>
                <a:spcPct val="90000"/>
              </a:lnSpc>
              <a:spcAft>
                <a:spcPts val="600"/>
              </a:spcAft>
            </a:pPr>
            <a:r>
              <a:rPr lang="en-US" sz="1400" dirty="0">
                <a:latin typeface="Consolas"/>
                <a:cs typeface="Calibri"/>
              </a:rPr>
              <a:t>- Identify peak publishing times and their impact on engagement.</a:t>
            </a:r>
          </a:p>
          <a:p>
            <a:pPr indent="-228600">
              <a:lnSpc>
                <a:spcPct val="90000"/>
              </a:lnSpc>
              <a:spcAft>
                <a:spcPts val="600"/>
              </a:spcAft>
              <a:buFont typeface="Arial" panose="020B0604020202020204" pitchFamily="34" charset="0"/>
              <a:buChar char="•"/>
            </a:pPr>
            <a:endParaRPr lang="en-US" sz="1400" dirty="0">
              <a:latin typeface="Consolas"/>
              <a:cs typeface="Calibri"/>
            </a:endParaRPr>
          </a:p>
          <a:p>
            <a:pPr>
              <a:lnSpc>
                <a:spcPct val="90000"/>
              </a:lnSpc>
              <a:spcAft>
                <a:spcPts val="600"/>
              </a:spcAft>
            </a:pPr>
            <a:r>
              <a:rPr lang="en-US" sz="1400" b="1" dirty="0">
                <a:latin typeface="Consolas"/>
                <a:cs typeface="Calibri"/>
              </a:rPr>
              <a:t>5. </a:t>
            </a:r>
            <a:r>
              <a:rPr lang="en-US" sz="1400" b="1" dirty="0">
                <a:highlight>
                  <a:srgbClr val="FFFF00"/>
                </a:highlight>
                <a:latin typeface="Consolas"/>
                <a:cs typeface="Calibri"/>
              </a:rPr>
              <a:t>User Engagement Insights</a:t>
            </a:r>
            <a:r>
              <a:rPr lang="en-US" sz="1400" b="1" dirty="0">
                <a:latin typeface="Consolas"/>
                <a:cs typeface="Calibri"/>
              </a:rPr>
              <a:t>:</a:t>
            </a:r>
          </a:p>
          <a:p>
            <a:pPr>
              <a:lnSpc>
                <a:spcPct val="90000"/>
              </a:lnSpc>
              <a:spcAft>
                <a:spcPts val="600"/>
              </a:spcAft>
            </a:pPr>
            <a:r>
              <a:rPr lang="en-US" sz="1400" dirty="0">
                <a:latin typeface="Consolas"/>
                <a:cs typeface="Calibri"/>
              </a:rPr>
              <a:t>- Investigate relationships between likes, comments, and views.</a:t>
            </a:r>
          </a:p>
          <a:p>
            <a:pPr>
              <a:lnSpc>
                <a:spcPct val="90000"/>
              </a:lnSpc>
              <a:spcAft>
                <a:spcPts val="600"/>
              </a:spcAft>
            </a:pPr>
            <a:r>
              <a:rPr lang="en-US" sz="1400" dirty="0">
                <a:latin typeface="Consolas"/>
                <a:cs typeface="Calibri"/>
              </a:rPr>
              <a:t>- Identify factors influencing user engagement with YouTube song videos.</a:t>
            </a:r>
          </a:p>
        </p:txBody>
      </p:sp>
      <p:sp>
        <p:nvSpPr>
          <p:cNvPr id="44" name="Oval 4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arget Audience with solid fill">
            <a:extLst>
              <a:ext uri="{FF2B5EF4-FFF2-40B4-BE49-F238E27FC236}">
                <a16:creationId xmlns:a16="http://schemas.microsoft.com/office/drawing/2014/main" id="{DE434E12-28B6-2121-6146-C5BA1880AC1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46" name="Freeform: Shape 4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8" name="Straight Connector 4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Freeform: Shape 5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4920554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0C485-E98E-B713-4D34-5D5F89D8EA69}"/>
              </a:ext>
            </a:extLst>
          </p:cNvPr>
          <p:cNvSpPr>
            <a:spLocks noGrp="1"/>
          </p:cNvSpPr>
          <p:nvPr>
            <p:ph type="title"/>
          </p:nvPr>
        </p:nvSpPr>
        <p:spPr>
          <a:xfrm>
            <a:off x="655918" y="1396686"/>
            <a:ext cx="4378140" cy="4064628"/>
          </a:xfrm>
        </p:spPr>
        <p:txBody>
          <a:bodyPr>
            <a:normAutofit/>
          </a:bodyPr>
          <a:lstStyle/>
          <a:p>
            <a:pPr algn="ctr"/>
            <a:r>
              <a:rPr lang="en-GB" sz="4000" b="1" dirty="0">
                <a:solidFill>
                  <a:srgbClr val="FFFFFF"/>
                </a:solidFill>
                <a:ea typeface="+mj-lt"/>
                <a:cs typeface="+mj-lt"/>
              </a:rPr>
              <a:t>DELIVERABLES</a:t>
            </a:r>
            <a:endParaRPr lang="en-US" sz="4000" b="1"/>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6" name="Content Placeholder 2">
            <a:extLst>
              <a:ext uri="{FF2B5EF4-FFF2-40B4-BE49-F238E27FC236}">
                <a16:creationId xmlns:a16="http://schemas.microsoft.com/office/drawing/2014/main" id="{593ECBE5-3D39-605C-96B4-18B67E46E73F}"/>
              </a:ext>
            </a:extLst>
          </p:cNvPr>
          <p:cNvGraphicFramePr>
            <a:graphicFrameLocks noGrp="1"/>
          </p:cNvGraphicFramePr>
          <p:nvPr>
            <p:ph idx="1"/>
          </p:nvPr>
        </p:nvGraphicFramePr>
        <p:xfrm>
          <a:off x="5219900" y="1526033"/>
          <a:ext cx="6191072" cy="4933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89125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ven fabric blowing at night">
            <a:extLst>
              <a:ext uri="{FF2B5EF4-FFF2-40B4-BE49-F238E27FC236}">
                <a16:creationId xmlns:a16="http://schemas.microsoft.com/office/drawing/2014/main" id="{4CF9B84A-314E-F938-0170-D7B43AF4A118}"/>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51B2048C-2F45-429D-F4D5-AA475C6CA99C}"/>
              </a:ext>
            </a:extLst>
          </p:cNvPr>
          <p:cNvSpPr>
            <a:spLocks noGrp="1"/>
          </p:cNvSpPr>
          <p:nvPr>
            <p:ph type="title"/>
          </p:nvPr>
        </p:nvSpPr>
        <p:spPr>
          <a:xfrm>
            <a:off x="3452090" y="545089"/>
            <a:ext cx="8440053" cy="4395247"/>
          </a:xfrm>
        </p:spPr>
        <p:txBody>
          <a:bodyPr vert="horz" lIns="91440" tIns="45720" rIns="91440" bIns="45720" rtlCol="0" anchor="b">
            <a:normAutofit/>
          </a:bodyPr>
          <a:lstStyle/>
          <a:p>
            <a:pPr algn="ctr"/>
            <a:r>
              <a:rPr lang="en-US" sz="6000" b="1" u="sng" dirty="0">
                <a:solidFill>
                  <a:srgbClr val="FFFFFF"/>
                </a:solidFill>
                <a:ea typeface="+mj-lt"/>
                <a:cs typeface="+mj-lt"/>
              </a:rPr>
              <a:t>Power BI Dashboard</a:t>
            </a:r>
            <a:r>
              <a:rPr lang="en-US" sz="6000" dirty="0">
                <a:solidFill>
                  <a:srgbClr val="FFFFFF"/>
                </a:solidFill>
                <a:ea typeface="+mj-lt"/>
                <a:cs typeface="+mj-lt"/>
              </a:rPr>
              <a:t>: </a:t>
            </a:r>
            <a:br>
              <a:rPr lang="en-US" sz="6000" dirty="0">
                <a:solidFill>
                  <a:srgbClr val="FFFFFF"/>
                </a:solidFill>
                <a:ea typeface="+mj-lt"/>
                <a:cs typeface="+mj-lt"/>
              </a:rPr>
            </a:br>
            <a:r>
              <a:rPr lang="en-US" sz="4800" dirty="0">
                <a:solidFill>
                  <a:srgbClr val="FFFFFF"/>
                </a:solidFill>
                <a:ea typeface="+mj-lt"/>
                <a:cs typeface="+mj-lt"/>
              </a:rPr>
              <a:t>Reports detailing channel and content analysis, temporal trends, and user engagement insights.</a:t>
            </a:r>
            <a:endParaRPr lang="en-US" sz="4800"/>
          </a:p>
        </p:txBody>
      </p:sp>
      <p:pic>
        <p:nvPicPr>
          <p:cNvPr id="5" name="Graphic 4" descr="Books on shelf with solid fill">
            <a:extLst>
              <a:ext uri="{FF2B5EF4-FFF2-40B4-BE49-F238E27FC236}">
                <a16:creationId xmlns:a16="http://schemas.microsoft.com/office/drawing/2014/main" id="{A22097E4-6B9B-4172-D520-61B490AE2D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36" y="1713346"/>
            <a:ext cx="2600036" cy="2623127"/>
          </a:xfrm>
          <a:prstGeom prst="rect">
            <a:avLst/>
          </a:prstGeom>
        </p:spPr>
      </p:pic>
    </p:spTree>
    <p:extLst>
      <p:ext uri="{BB962C8B-B14F-4D97-AF65-F5344CB8AC3E}">
        <p14:creationId xmlns:p14="http://schemas.microsoft.com/office/powerpoint/2010/main" val="4072765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
            <a:extLst>
              <a:ext uri="{FF2B5EF4-FFF2-40B4-BE49-F238E27FC236}">
                <a16:creationId xmlns:a16="http://schemas.microsoft.com/office/drawing/2014/main" id="{2955DBA7-F6DE-FD85-E339-1BC1BE4735C4}"/>
              </a:ext>
            </a:extLst>
          </p:cNvPr>
          <p:cNvPicPr>
            <a:picLocks noGrp="1" noChangeAspect="1"/>
          </p:cNvPicPr>
          <p:nvPr>
            <p:ph idx="1"/>
          </p:nvPr>
        </p:nvPicPr>
        <p:blipFill>
          <a:blip r:embed="rId2"/>
          <a:stretch>
            <a:fillRect/>
          </a:stretch>
        </p:blipFill>
        <p:spPr>
          <a:xfrm>
            <a:off x="741405" y="457200"/>
            <a:ext cx="10709189" cy="5943600"/>
          </a:xfrm>
          <a:prstGeom prst="rect">
            <a:avLst/>
          </a:prstGeom>
        </p:spPr>
      </p:pic>
    </p:spTree>
    <p:extLst>
      <p:ext uri="{BB962C8B-B14F-4D97-AF65-F5344CB8AC3E}">
        <p14:creationId xmlns:p14="http://schemas.microsoft.com/office/powerpoint/2010/main" val="22964961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60DA9-8A89-3491-302D-9A0242CCBD5F}"/>
              </a:ext>
            </a:extLst>
          </p:cNvPr>
          <p:cNvSpPr>
            <a:spLocks noGrp="1"/>
          </p:cNvSpPr>
          <p:nvPr>
            <p:ph type="title"/>
          </p:nvPr>
        </p:nvSpPr>
        <p:spPr>
          <a:xfrm>
            <a:off x="328353" y="325369"/>
            <a:ext cx="5095965" cy="1956841"/>
          </a:xfrm>
        </p:spPr>
        <p:txBody>
          <a:bodyPr anchor="b">
            <a:normAutofit/>
          </a:bodyPr>
          <a:lstStyle/>
          <a:p>
            <a:r>
              <a:rPr lang="en-GB" sz="5400" b="1" dirty="0"/>
              <a:t>CONCLUSION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8F4875C7-80B9-35B1-EEF1-2046F0B7AF80}"/>
              </a:ext>
            </a:extLst>
          </p:cNvPr>
          <p:cNvSpPr>
            <a:spLocks noGrp="1"/>
          </p:cNvSpPr>
          <p:nvPr>
            <p:ph idx="1"/>
          </p:nvPr>
        </p:nvSpPr>
        <p:spPr>
          <a:xfrm>
            <a:off x="189807" y="2907535"/>
            <a:ext cx="5409678" cy="3817122"/>
          </a:xfrm>
        </p:spPr>
        <p:txBody>
          <a:bodyPr vert="horz" lIns="91440" tIns="45720" rIns="91440" bIns="45720" rtlCol="0" anchor="t">
            <a:normAutofit/>
          </a:bodyPr>
          <a:lstStyle/>
          <a:p>
            <a:pPr>
              <a:lnSpc>
                <a:spcPct val="100000"/>
              </a:lnSpc>
              <a:buNone/>
            </a:pPr>
            <a:r>
              <a:rPr lang="en-US" b="1" i="1" dirty="0">
                <a:latin typeface="Book Antiqua"/>
                <a:ea typeface="+mn-lt"/>
                <a:cs typeface="+mn-lt"/>
              </a:rPr>
              <a:t>   This project has provided with hands-on experience in leveraging Power BI for meaningful analysis in the dynamic domain of YouTube songs, contributing insights to optimize content strategy and engagement.</a:t>
            </a:r>
            <a:endParaRPr lang="en-US" sz="3600" b="1" i="1">
              <a:latin typeface="Book Antiqua"/>
            </a:endParaRPr>
          </a:p>
        </p:txBody>
      </p:sp>
      <p:pic>
        <p:nvPicPr>
          <p:cNvPr id="4" name="Content Placeholder 3" descr="Close-up of treble cleff on music sheet">
            <a:extLst>
              <a:ext uri="{FF2B5EF4-FFF2-40B4-BE49-F238E27FC236}">
                <a16:creationId xmlns:a16="http://schemas.microsoft.com/office/drawing/2014/main" id="{E78B0655-972A-BFC9-9E34-7A2BE46753BE}"/>
              </a:ext>
            </a:extLst>
          </p:cNvPr>
          <p:cNvPicPr>
            <a:picLocks noChangeAspect="1"/>
          </p:cNvPicPr>
          <p:nvPr/>
        </p:nvPicPr>
        <p:blipFill rotWithShape="1">
          <a:blip r:embed="rId2"/>
          <a:srcRect l="12386" r="12386"/>
          <a:stretch/>
        </p:blipFill>
        <p:spPr>
          <a:xfrm>
            <a:off x="576197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37040251"/>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urful ukuleles on display">
            <a:extLst>
              <a:ext uri="{FF2B5EF4-FFF2-40B4-BE49-F238E27FC236}">
                <a16:creationId xmlns:a16="http://schemas.microsoft.com/office/drawing/2014/main" id="{DF1408C2-AD0C-7116-E113-CB733A79AAEC}"/>
              </a:ext>
            </a:extLst>
          </p:cNvPr>
          <p:cNvPicPr>
            <a:picLocks noChangeAspect="1"/>
          </p:cNvPicPr>
          <p:nvPr/>
        </p:nvPicPr>
        <p:blipFill rotWithShape="1">
          <a:blip r:embed="rId2">
            <a:alphaModFix amt="50000"/>
          </a:blip>
          <a:srcRect t="15073"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A9D414D8-B46E-9B81-D295-25DB59B0D072}"/>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chemeClr val="bg1"/>
                </a:solidFill>
                <a:latin typeface="Book Antiqua"/>
              </a:rPr>
              <a:t>THANK YOU!</a:t>
            </a:r>
          </a:p>
        </p:txBody>
      </p:sp>
      <p:sp>
        <p:nvSpPr>
          <p:cNvPr id="1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648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YouTube Songs Analysis  Using Power BI</vt:lpstr>
      <vt:lpstr>   OVERVIEW</vt:lpstr>
      <vt:lpstr>DATASET DESCRIPTION</vt:lpstr>
      <vt:lpstr>PROJECT OBJECTIVES</vt:lpstr>
      <vt:lpstr>DELIVERABLES</vt:lpstr>
      <vt:lpstr>Power BI Dashboard:  Reports detailing channel and content analysis, temporal trends, and user engagement insights.</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459</cp:revision>
  <dcterms:created xsi:type="dcterms:W3CDTF">2024-06-30T10:39:46Z</dcterms:created>
  <dcterms:modified xsi:type="dcterms:W3CDTF">2024-07-05T15:52:29Z</dcterms:modified>
</cp:coreProperties>
</file>